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67" r:id="rId4"/>
    <p:sldId id="270" r:id="rId5"/>
    <p:sldId id="263" r:id="rId6"/>
    <p:sldId id="269" r:id="rId7"/>
    <p:sldId id="271" r:id="rId8"/>
    <p:sldId id="272" r:id="rId9"/>
    <p:sldId id="264" r:id="rId10"/>
    <p:sldId id="266" r:id="rId11"/>
    <p:sldId id="273" r:id="rId12"/>
    <p:sldId id="268" r:id="rId13"/>
    <p:sldId id="265" r:id="rId14"/>
    <p:sldId id="274" r:id="rId15"/>
    <p:sldId id="275" r:id="rId16"/>
    <p:sldId id="276" r:id="rId17"/>
    <p:sldId id="260" r:id="rId18"/>
    <p:sldId id="261" r:id="rId19"/>
    <p:sldId id="26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44" d="100"/>
          <a:sy n="44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95400-426C-4CDA-96DF-4C2C68B430A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778EB9-E888-4660-96A9-C80DDF95884C}">
      <dgm:prSet phldrT="[Text]" custT="1"/>
      <dgm:spPr/>
      <dgm:t>
        <a:bodyPr/>
        <a:lstStyle/>
        <a:p>
          <a:r>
            <a:rPr lang="en-US" sz="2400" b="1" u="sng" dirty="0" smtClean="0"/>
            <a:t>First Great Awakening- </a:t>
          </a:r>
        </a:p>
        <a:p>
          <a:r>
            <a:rPr lang="en-US" sz="2400" dirty="0" smtClean="0"/>
            <a:t>A revival of religious feeling in the American colonies during the 1730’s and 40’s </a:t>
          </a:r>
          <a:endParaRPr lang="en-US" sz="2400" dirty="0"/>
        </a:p>
      </dgm:t>
    </dgm:pt>
    <dgm:pt modelId="{975D9648-EEE5-4DC4-B3F0-5D29285CD3D0}" type="parTrans" cxnId="{AAEB28B5-27A4-4713-94B8-31D88B4F1A4C}">
      <dgm:prSet/>
      <dgm:spPr/>
      <dgm:t>
        <a:bodyPr/>
        <a:lstStyle/>
        <a:p>
          <a:endParaRPr lang="en-US"/>
        </a:p>
      </dgm:t>
    </dgm:pt>
    <dgm:pt modelId="{B67E3B5E-1D53-4145-9DFC-D98461AF9C67}" type="sibTrans" cxnId="{AAEB28B5-27A4-4713-94B8-31D88B4F1A4C}">
      <dgm:prSet/>
      <dgm:spPr/>
      <dgm:t>
        <a:bodyPr/>
        <a:lstStyle/>
        <a:p>
          <a:endParaRPr lang="en-US"/>
        </a:p>
      </dgm:t>
    </dgm:pt>
    <dgm:pt modelId="{FD654CDE-4EEA-4DB7-BCCF-0A28B4ABCA6B}">
      <dgm:prSet phldrT="[Text]" custT="1"/>
      <dgm:spPr/>
      <dgm:t>
        <a:bodyPr/>
        <a:lstStyle/>
        <a:p>
          <a:r>
            <a:rPr lang="en-US" sz="1800" dirty="0" smtClean="0"/>
            <a:t>Introduced ideas of equality and challenging authority</a:t>
          </a:r>
          <a:endParaRPr lang="en-US" sz="1800" dirty="0"/>
        </a:p>
      </dgm:t>
    </dgm:pt>
    <dgm:pt modelId="{1D5B551A-3FE6-45AB-8933-4BD236D7A73D}" type="parTrans" cxnId="{BB6AF70F-1A3B-4A1B-B582-BB5951376728}">
      <dgm:prSet/>
      <dgm:spPr/>
      <dgm:t>
        <a:bodyPr/>
        <a:lstStyle/>
        <a:p>
          <a:endParaRPr lang="en-US"/>
        </a:p>
      </dgm:t>
    </dgm:pt>
    <dgm:pt modelId="{A75E4101-BCDE-48E5-9FF6-042D1D1FF5BC}" type="sibTrans" cxnId="{BB6AF70F-1A3B-4A1B-B582-BB5951376728}">
      <dgm:prSet/>
      <dgm:spPr/>
      <dgm:t>
        <a:bodyPr/>
        <a:lstStyle/>
        <a:p>
          <a:endParaRPr lang="en-US"/>
        </a:p>
      </dgm:t>
    </dgm:pt>
    <dgm:pt modelId="{6CDD3863-AEE7-4378-9A4A-04648E6604C3}">
      <dgm:prSet phldrT="[Text]" custT="1"/>
      <dgm:spPr/>
      <dgm:t>
        <a:bodyPr/>
        <a:lstStyle/>
        <a:p>
          <a:r>
            <a:rPr lang="en-US" sz="2000" dirty="0" smtClean="0"/>
            <a:t>Weakened “old-fashioned” churches</a:t>
          </a:r>
          <a:endParaRPr lang="en-US" sz="2000" dirty="0"/>
        </a:p>
      </dgm:t>
    </dgm:pt>
    <dgm:pt modelId="{5EC8DE95-E94E-4D6A-9B33-86C088FF6B0F}" type="parTrans" cxnId="{7B287CF1-6363-4013-98D6-E8781D208D37}">
      <dgm:prSet/>
      <dgm:spPr/>
      <dgm:t>
        <a:bodyPr/>
        <a:lstStyle/>
        <a:p>
          <a:endParaRPr lang="en-US"/>
        </a:p>
      </dgm:t>
    </dgm:pt>
    <dgm:pt modelId="{6DF40C2F-22A8-4326-A7A2-02C858D837B1}" type="sibTrans" cxnId="{7B287CF1-6363-4013-98D6-E8781D208D37}">
      <dgm:prSet/>
      <dgm:spPr/>
      <dgm:t>
        <a:bodyPr/>
        <a:lstStyle/>
        <a:p>
          <a:endParaRPr lang="en-US"/>
        </a:p>
      </dgm:t>
    </dgm:pt>
    <dgm:pt modelId="{862B60F2-BC0A-4737-AF6D-A650CDA96DF0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</a:rPr>
            <a:t>Contributed to desire for colonial independence</a:t>
          </a:r>
          <a:endParaRPr lang="en-US" sz="1600" dirty="0">
            <a:solidFill>
              <a:schemeClr val="bg1"/>
            </a:solidFill>
          </a:endParaRPr>
        </a:p>
      </dgm:t>
    </dgm:pt>
    <dgm:pt modelId="{4F08758B-F3EE-4700-B337-E0FD044F8E62}" type="parTrans" cxnId="{238ABBF0-4F74-4D00-B470-B652D72CCB17}">
      <dgm:prSet/>
      <dgm:spPr/>
      <dgm:t>
        <a:bodyPr/>
        <a:lstStyle/>
        <a:p>
          <a:endParaRPr lang="en-US"/>
        </a:p>
      </dgm:t>
    </dgm:pt>
    <dgm:pt modelId="{2B817A61-B848-4783-BE9B-50EA0BAC14C5}" type="sibTrans" cxnId="{238ABBF0-4F74-4D00-B470-B652D72CCB17}">
      <dgm:prSet/>
      <dgm:spPr/>
      <dgm:t>
        <a:bodyPr/>
        <a:lstStyle/>
        <a:p>
          <a:endParaRPr lang="en-US"/>
        </a:p>
      </dgm:t>
    </dgm:pt>
    <dgm:pt modelId="{925F6B4F-14FC-46CC-BABA-EB15C27DF0FE}">
      <dgm:prSet phldrT="[Text]" custT="1"/>
      <dgm:spPr/>
      <dgm:t>
        <a:bodyPr/>
        <a:lstStyle/>
        <a:p>
          <a:r>
            <a:rPr lang="en-US" sz="1800" dirty="0" smtClean="0"/>
            <a:t>Encouraged people to use their own judgment</a:t>
          </a:r>
          <a:endParaRPr lang="en-US" sz="1800" dirty="0"/>
        </a:p>
      </dgm:t>
    </dgm:pt>
    <dgm:pt modelId="{23E34B80-2660-43A8-AB67-9E7F2B5BFC74}" type="parTrans" cxnId="{A527E5FC-F297-4ECC-973E-0CA57DC5B6EE}">
      <dgm:prSet/>
      <dgm:spPr/>
      <dgm:t>
        <a:bodyPr/>
        <a:lstStyle/>
        <a:p>
          <a:endParaRPr lang="en-US"/>
        </a:p>
      </dgm:t>
    </dgm:pt>
    <dgm:pt modelId="{8985F6B4-0F68-4126-9D6D-D7530D6A8B9B}" type="sibTrans" cxnId="{A527E5FC-F297-4ECC-973E-0CA57DC5B6EE}">
      <dgm:prSet/>
      <dgm:spPr/>
      <dgm:t>
        <a:bodyPr/>
        <a:lstStyle/>
        <a:p>
          <a:endParaRPr lang="en-US"/>
        </a:p>
      </dgm:t>
    </dgm:pt>
    <dgm:pt modelId="{8E8FEEE2-518C-4443-BD95-F98BCEA37361}" type="pres">
      <dgm:prSet presAssocID="{A4C95400-426C-4CDA-96DF-4C2C68B430A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7855D4-AF7A-4F2A-B2F5-7D15F7B88BEA}" type="pres">
      <dgm:prSet presAssocID="{45778EB9-E888-4660-96A9-C80DDF95884C}" presName="centerShape" presStyleLbl="node0" presStyleIdx="0" presStyleCnt="1" custScaleX="259375" custScaleY="259375"/>
      <dgm:spPr/>
      <dgm:t>
        <a:bodyPr/>
        <a:lstStyle/>
        <a:p>
          <a:endParaRPr lang="en-US"/>
        </a:p>
      </dgm:t>
    </dgm:pt>
    <dgm:pt modelId="{4BDF227A-2CD2-4B5E-9329-3E4BC753DE06}" type="pres">
      <dgm:prSet presAssocID="{1D5B551A-3FE6-45AB-8933-4BD236D7A73D}" presName="Name9" presStyleLbl="parChTrans1D2" presStyleIdx="0" presStyleCnt="4"/>
      <dgm:spPr/>
      <dgm:t>
        <a:bodyPr/>
        <a:lstStyle/>
        <a:p>
          <a:endParaRPr lang="en-US"/>
        </a:p>
      </dgm:t>
    </dgm:pt>
    <dgm:pt modelId="{8AC0BE36-D0E4-417A-823A-57C3C9789B07}" type="pres">
      <dgm:prSet presAssocID="{1D5B551A-3FE6-45AB-8933-4BD236D7A73D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CB8C29F-6DBA-4CA3-8FA8-78A087859B1E}" type="pres">
      <dgm:prSet presAssocID="{FD654CDE-4EEA-4DB7-BCCF-0A28B4ABCA6B}" presName="node" presStyleLbl="node1" presStyleIdx="0" presStyleCnt="4" custScaleX="146410" custScaleY="146410" custRadScaleRad="190775" custRadScaleInc="-252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9FB0A-28D8-4351-A241-92419934EEE2}" type="pres">
      <dgm:prSet presAssocID="{5EC8DE95-E94E-4D6A-9B33-86C088FF6B0F}" presName="Name9" presStyleLbl="parChTrans1D2" presStyleIdx="1" presStyleCnt="4"/>
      <dgm:spPr/>
      <dgm:t>
        <a:bodyPr/>
        <a:lstStyle/>
        <a:p>
          <a:endParaRPr lang="en-US"/>
        </a:p>
      </dgm:t>
    </dgm:pt>
    <dgm:pt modelId="{8D531D92-DD0E-4617-A933-E0CE782BBAB1}" type="pres">
      <dgm:prSet presAssocID="{5EC8DE95-E94E-4D6A-9B33-86C088FF6B0F}" presName="connTx" presStyleLbl="parChTrans1D2" presStyleIdx="1" presStyleCnt="4"/>
      <dgm:spPr/>
      <dgm:t>
        <a:bodyPr/>
        <a:lstStyle/>
        <a:p>
          <a:endParaRPr lang="en-US"/>
        </a:p>
      </dgm:t>
    </dgm:pt>
    <dgm:pt modelId="{398ED4FF-F88E-4837-9ABC-FDEBFFE26BE8}" type="pres">
      <dgm:prSet presAssocID="{6CDD3863-AEE7-4378-9A4A-04648E6604C3}" presName="node" presStyleLbl="node1" presStyleIdx="1" presStyleCnt="4" custScaleX="146410" custScaleY="146410" custRadScaleRad="202017" custRadScaleInc="-55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D76096-1F9A-4CD3-99A9-42556FF99479}" type="pres">
      <dgm:prSet presAssocID="{4F08758B-F3EE-4700-B337-E0FD044F8E62}" presName="Name9" presStyleLbl="parChTrans1D2" presStyleIdx="2" presStyleCnt="4"/>
      <dgm:spPr/>
      <dgm:t>
        <a:bodyPr/>
        <a:lstStyle/>
        <a:p>
          <a:endParaRPr lang="en-US"/>
        </a:p>
      </dgm:t>
    </dgm:pt>
    <dgm:pt modelId="{4F395E68-125B-445A-BB39-21B66D981FF6}" type="pres">
      <dgm:prSet presAssocID="{4F08758B-F3EE-4700-B337-E0FD044F8E62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4B472C6-2270-425B-BAF7-166ABF87D452}" type="pres">
      <dgm:prSet presAssocID="{862B60F2-BC0A-4737-AF6D-A650CDA96DF0}" presName="node" presStyleLbl="node1" presStyleIdx="2" presStyleCnt="4" custScaleX="161051" custScaleY="161051" custRadScaleRad="191598" custRadScaleInc="-149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6F164-85FD-41AE-AE4C-A21A936F7C6A}" type="pres">
      <dgm:prSet presAssocID="{23E34B80-2660-43A8-AB67-9E7F2B5BFC74}" presName="Name9" presStyleLbl="parChTrans1D2" presStyleIdx="3" presStyleCnt="4"/>
      <dgm:spPr/>
      <dgm:t>
        <a:bodyPr/>
        <a:lstStyle/>
        <a:p>
          <a:endParaRPr lang="en-US"/>
        </a:p>
      </dgm:t>
    </dgm:pt>
    <dgm:pt modelId="{9C5840F4-8AE7-4CDB-92EF-1C7F6A0CA8BE}" type="pres">
      <dgm:prSet presAssocID="{23E34B80-2660-43A8-AB67-9E7F2B5BFC74}" presName="connTx" presStyleLbl="parChTrans1D2" presStyleIdx="3" presStyleCnt="4"/>
      <dgm:spPr/>
      <dgm:t>
        <a:bodyPr/>
        <a:lstStyle/>
        <a:p>
          <a:endParaRPr lang="en-US"/>
        </a:p>
      </dgm:t>
    </dgm:pt>
    <dgm:pt modelId="{CAF38903-7864-4D6A-8885-9CE4F27CC96E}" type="pres">
      <dgm:prSet presAssocID="{925F6B4F-14FC-46CC-BABA-EB15C27DF0FE}" presName="node" presStyleLbl="node1" presStyleIdx="3" presStyleCnt="4" custScaleX="146410" custScaleY="146410" custRadScaleRad="197953" custRadScaleInc="564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52C7D5-9C36-4747-8E5B-91296F6FC519}" type="presOf" srcId="{FD654CDE-4EEA-4DB7-BCCF-0A28B4ABCA6B}" destId="{3CB8C29F-6DBA-4CA3-8FA8-78A087859B1E}" srcOrd="0" destOrd="0" presId="urn:microsoft.com/office/officeart/2005/8/layout/radial1"/>
    <dgm:cxn modelId="{BA42CC46-D0F9-471B-9ED3-8E02AB33779D}" type="presOf" srcId="{925F6B4F-14FC-46CC-BABA-EB15C27DF0FE}" destId="{CAF38903-7864-4D6A-8885-9CE4F27CC96E}" srcOrd="0" destOrd="0" presId="urn:microsoft.com/office/officeart/2005/8/layout/radial1"/>
    <dgm:cxn modelId="{3CA2BEFE-ED2B-44B5-A515-CB0D0B882840}" type="presOf" srcId="{6CDD3863-AEE7-4378-9A4A-04648E6604C3}" destId="{398ED4FF-F88E-4837-9ABC-FDEBFFE26BE8}" srcOrd="0" destOrd="0" presId="urn:microsoft.com/office/officeart/2005/8/layout/radial1"/>
    <dgm:cxn modelId="{0084FD3C-3EAC-45C7-A163-298E5899A539}" type="presOf" srcId="{862B60F2-BC0A-4737-AF6D-A650CDA96DF0}" destId="{34B472C6-2270-425B-BAF7-166ABF87D452}" srcOrd="0" destOrd="0" presId="urn:microsoft.com/office/officeart/2005/8/layout/radial1"/>
    <dgm:cxn modelId="{BB6AF70F-1A3B-4A1B-B582-BB5951376728}" srcId="{45778EB9-E888-4660-96A9-C80DDF95884C}" destId="{FD654CDE-4EEA-4DB7-BCCF-0A28B4ABCA6B}" srcOrd="0" destOrd="0" parTransId="{1D5B551A-3FE6-45AB-8933-4BD236D7A73D}" sibTransId="{A75E4101-BCDE-48E5-9FF6-042D1D1FF5BC}"/>
    <dgm:cxn modelId="{7FA0D56B-1575-4944-A3CB-1CF517502E08}" type="presOf" srcId="{A4C95400-426C-4CDA-96DF-4C2C68B430AC}" destId="{8E8FEEE2-518C-4443-BD95-F98BCEA37361}" srcOrd="0" destOrd="0" presId="urn:microsoft.com/office/officeart/2005/8/layout/radial1"/>
    <dgm:cxn modelId="{FB2C720E-C85E-4E28-9765-0F68660F142E}" type="presOf" srcId="{1D5B551A-3FE6-45AB-8933-4BD236D7A73D}" destId="{8AC0BE36-D0E4-417A-823A-57C3C9789B07}" srcOrd="1" destOrd="0" presId="urn:microsoft.com/office/officeart/2005/8/layout/radial1"/>
    <dgm:cxn modelId="{A9816BC6-79DF-4FEB-A56B-56A60EFAC14A}" type="presOf" srcId="{1D5B551A-3FE6-45AB-8933-4BD236D7A73D}" destId="{4BDF227A-2CD2-4B5E-9329-3E4BC753DE06}" srcOrd="0" destOrd="0" presId="urn:microsoft.com/office/officeart/2005/8/layout/radial1"/>
    <dgm:cxn modelId="{A527E5FC-F297-4ECC-973E-0CA57DC5B6EE}" srcId="{45778EB9-E888-4660-96A9-C80DDF95884C}" destId="{925F6B4F-14FC-46CC-BABA-EB15C27DF0FE}" srcOrd="3" destOrd="0" parTransId="{23E34B80-2660-43A8-AB67-9E7F2B5BFC74}" sibTransId="{8985F6B4-0F68-4126-9D6D-D7530D6A8B9B}"/>
    <dgm:cxn modelId="{06063EE0-1DD8-432C-9CBA-998A179FEA23}" type="presOf" srcId="{5EC8DE95-E94E-4D6A-9B33-86C088FF6B0F}" destId="{4749FB0A-28D8-4351-A241-92419934EEE2}" srcOrd="0" destOrd="0" presId="urn:microsoft.com/office/officeart/2005/8/layout/radial1"/>
    <dgm:cxn modelId="{31568535-7249-4587-8667-0E21ED48ABDC}" type="presOf" srcId="{23E34B80-2660-43A8-AB67-9E7F2B5BFC74}" destId="{9C5840F4-8AE7-4CDB-92EF-1C7F6A0CA8BE}" srcOrd="1" destOrd="0" presId="urn:microsoft.com/office/officeart/2005/8/layout/radial1"/>
    <dgm:cxn modelId="{C9CAF029-CC23-4894-A6B3-51FA6F32EF1B}" type="presOf" srcId="{45778EB9-E888-4660-96A9-C80DDF95884C}" destId="{137855D4-AF7A-4F2A-B2F5-7D15F7B88BEA}" srcOrd="0" destOrd="0" presId="urn:microsoft.com/office/officeart/2005/8/layout/radial1"/>
    <dgm:cxn modelId="{E3498FD3-C12B-4BC7-81D7-044BECB47EBC}" type="presOf" srcId="{5EC8DE95-E94E-4D6A-9B33-86C088FF6B0F}" destId="{8D531D92-DD0E-4617-A933-E0CE782BBAB1}" srcOrd="1" destOrd="0" presId="urn:microsoft.com/office/officeart/2005/8/layout/radial1"/>
    <dgm:cxn modelId="{AAEB28B5-27A4-4713-94B8-31D88B4F1A4C}" srcId="{A4C95400-426C-4CDA-96DF-4C2C68B430AC}" destId="{45778EB9-E888-4660-96A9-C80DDF95884C}" srcOrd="0" destOrd="0" parTransId="{975D9648-EEE5-4DC4-B3F0-5D29285CD3D0}" sibTransId="{B67E3B5E-1D53-4145-9DFC-D98461AF9C67}"/>
    <dgm:cxn modelId="{7B287CF1-6363-4013-98D6-E8781D208D37}" srcId="{45778EB9-E888-4660-96A9-C80DDF95884C}" destId="{6CDD3863-AEE7-4378-9A4A-04648E6604C3}" srcOrd="1" destOrd="0" parTransId="{5EC8DE95-E94E-4D6A-9B33-86C088FF6B0F}" sibTransId="{6DF40C2F-22A8-4326-A7A2-02C858D837B1}"/>
    <dgm:cxn modelId="{AD926FCD-5AD8-4E7E-9EE1-F792324F32F5}" type="presOf" srcId="{4F08758B-F3EE-4700-B337-E0FD044F8E62}" destId="{4F395E68-125B-445A-BB39-21B66D981FF6}" srcOrd="1" destOrd="0" presId="urn:microsoft.com/office/officeart/2005/8/layout/radial1"/>
    <dgm:cxn modelId="{238ABBF0-4F74-4D00-B470-B652D72CCB17}" srcId="{45778EB9-E888-4660-96A9-C80DDF95884C}" destId="{862B60F2-BC0A-4737-AF6D-A650CDA96DF0}" srcOrd="2" destOrd="0" parTransId="{4F08758B-F3EE-4700-B337-E0FD044F8E62}" sibTransId="{2B817A61-B848-4783-BE9B-50EA0BAC14C5}"/>
    <dgm:cxn modelId="{ED481A37-6C0C-4376-B23E-28184BE9E57C}" type="presOf" srcId="{4F08758B-F3EE-4700-B337-E0FD044F8E62}" destId="{4CD76096-1F9A-4CD3-99A9-42556FF99479}" srcOrd="0" destOrd="0" presId="urn:microsoft.com/office/officeart/2005/8/layout/radial1"/>
    <dgm:cxn modelId="{C47C6A2B-D1A2-4C44-AC52-C1E18982B73B}" type="presOf" srcId="{23E34B80-2660-43A8-AB67-9E7F2B5BFC74}" destId="{E3E6F164-85FD-41AE-AE4C-A21A936F7C6A}" srcOrd="0" destOrd="0" presId="urn:microsoft.com/office/officeart/2005/8/layout/radial1"/>
    <dgm:cxn modelId="{1EEFFB38-C4D5-4FF3-A108-AF435BB4F0FA}" type="presParOf" srcId="{8E8FEEE2-518C-4443-BD95-F98BCEA37361}" destId="{137855D4-AF7A-4F2A-B2F5-7D15F7B88BEA}" srcOrd="0" destOrd="0" presId="urn:microsoft.com/office/officeart/2005/8/layout/radial1"/>
    <dgm:cxn modelId="{102A3F51-6EDA-4152-A7C4-B6F0B15876F8}" type="presParOf" srcId="{8E8FEEE2-518C-4443-BD95-F98BCEA37361}" destId="{4BDF227A-2CD2-4B5E-9329-3E4BC753DE06}" srcOrd="1" destOrd="0" presId="urn:microsoft.com/office/officeart/2005/8/layout/radial1"/>
    <dgm:cxn modelId="{D2E2A585-85A1-4319-91AF-8ED6A2422319}" type="presParOf" srcId="{4BDF227A-2CD2-4B5E-9329-3E4BC753DE06}" destId="{8AC0BE36-D0E4-417A-823A-57C3C9789B07}" srcOrd="0" destOrd="0" presId="urn:microsoft.com/office/officeart/2005/8/layout/radial1"/>
    <dgm:cxn modelId="{194E49AA-2931-4C08-B191-D02990E1AF0B}" type="presParOf" srcId="{8E8FEEE2-518C-4443-BD95-F98BCEA37361}" destId="{3CB8C29F-6DBA-4CA3-8FA8-78A087859B1E}" srcOrd="2" destOrd="0" presId="urn:microsoft.com/office/officeart/2005/8/layout/radial1"/>
    <dgm:cxn modelId="{3AB2EB82-60B1-4A15-9B26-417C0C3315F4}" type="presParOf" srcId="{8E8FEEE2-518C-4443-BD95-F98BCEA37361}" destId="{4749FB0A-28D8-4351-A241-92419934EEE2}" srcOrd="3" destOrd="0" presId="urn:microsoft.com/office/officeart/2005/8/layout/radial1"/>
    <dgm:cxn modelId="{E72262C9-83A0-426B-B529-2EA45601F5B4}" type="presParOf" srcId="{4749FB0A-28D8-4351-A241-92419934EEE2}" destId="{8D531D92-DD0E-4617-A933-E0CE782BBAB1}" srcOrd="0" destOrd="0" presId="urn:microsoft.com/office/officeart/2005/8/layout/radial1"/>
    <dgm:cxn modelId="{9722EEC1-6EA1-4643-9F84-B6B62ED4B5DD}" type="presParOf" srcId="{8E8FEEE2-518C-4443-BD95-F98BCEA37361}" destId="{398ED4FF-F88E-4837-9ABC-FDEBFFE26BE8}" srcOrd="4" destOrd="0" presId="urn:microsoft.com/office/officeart/2005/8/layout/radial1"/>
    <dgm:cxn modelId="{553891A8-5A79-41FB-A348-387F4467079F}" type="presParOf" srcId="{8E8FEEE2-518C-4443-BD95-F98BCEA37361}" destId="{4CD76096-1F9A-4CD3-99A9-42556FF99479}" srcOrd="5" destOrd="0" presId="urn:microsoft.com/office/officeart/2005/8/layout/radial1"/>
    <dgm:cxn modelId="{14AB1F4E-C9D9-44FD-9FC1-D08A4620D2AE}" type="presParOf" srcId="{4CD76096-1F9A-4CD3-99A9-42556FF99479}" destId="{4F395E68-125B-445A-BB39-21B66D981FF6}" srcOrd="0" destOrd="0" presId="urn:microsoft.com/office/officeart/2005/8/layout/radial1"/>
    <dgm:cxn modelId="{CFA4F6CE-95E4-4BE8-B78B-2048F187AF4F}" type="presParOf" srcId="{8E8FEEE2-518C-4443-BD95-F98BCEA37361}" destId="{34B472C6-2270-425B-BAF7-166ABF87D452}" srcOrd="6" destOrd="0" presId="urn:microsoft.com/office/officeart/2005/8/layout/radial1"/>
    <dgm:cxn modelId="{4C74D620-73B1-4532-8874-DE52D89B479D}" type="presParOf" srcId="{8E8FEEE2-518C-4443-BD95-F98BCEA37361}" destId="{E3E6F164-85FD-41AE-AE4C-A21A936F7C6A}" srcOrd="7" destOrd="0" presId="urn:microsoft.com/office/officeart/2005/8/layout/radial1"/>
    <dgm:cxn modelId="{A0A862A7-C286-4F75-856D-E03E3BF8D58F}" type="presParOf" srcId="{E3E6F164-85FD-41AE-AE4C-A21A936F7C6A}" destId="{9C5840F4-8AE7-4CDB-92EF-1C7F6A0CA8BE}" srcOrd="0" destOrd="0" presId="urn:microsoft.com/office/officeart/2005/8/layout/radial1"/>
    <dgm:cxn modelId="{E31F5C17-64A6-43C2-A8A4-06E4D5BB8173}" type="presParOf" srcId="{8E8FEEE2-518C-4443-BD95-F98BCEA37361}" destId="{CAF38903-7864-4D6A-8885-9CE4F27CC96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95400-426C-4CDA-96DF-4C2C68B430A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778EB9-E888-4660-96A9-C80DDF95884C}">
      <dgm:prSet phldrT="[Text]" custT="1"/>
      <dgm:spPr/>
      <dgm:t>
        <a:bodyPr/>
        <a:lstStyle/>
        <a:p>
          <a:r>
            <a:rPr lang="en-US" sz="2400" b="1" u="sng" dirty="0" smtClean="0"/>
            <a:t>Enlightenment- </a:t>
          </a:r>
          <a:r>
            <a:rPr lang="en-US" sz="2400" dirty="0" smtClean="0"/>
            <a:t>introduced changes to scientific understanding </a:t>
          </a:r>
          <a:endParaRPr lang="en-US" sz="2400" dirty="0"/>
        </a:p>
      </dgm:t>
    </dgm:pt>
    <dgm:pt modelId="{975D9648-EEE5-4DC4-B3F0-5D29285CD3D0}" type="parTrans" cxnId="{AAEB28B5-27A4-4713-94B8-31D88B4F1A4C}">
      <dgm:prSet/>
      <dgm:spPr/>
      <dgm:t>
        <a:bodyPr/>
        <a:lstStyle/>
        <a:p>
          <a:endParaRPr lang="en-US"/>
        </a:p>
      </dgm:t>
    </dgm:pt>
    <dgm:pt modelId="{B67E3B5E-1D53-4145-9DFC-D98461AF9C67}" type="sibTrans" cxnId="{AAEB28B5-27A4-4713-94B8-31D88B4F1A4C}">
      <dgm:prSet/>
      <dgm:spPr/>
      <dgm:t>
        <a:bodyPr/>
        <a:lstStyle/>
        <a:p>
          <a:endParaRPr lang="en-US"/>
        </a:p>
      </dgm:t>
    </dgm:pt>
    <dgm:pt modelId="{FD654CDE-4EEA-4DB7-BCCF-0A28B4ABCA6B}">
      <dgm:prSet phldrT="[Text]" custT="1"/>
      <dgm:spPr/>
      <dgm:t>
        <a:bodyPr/>
        <a:lstStyle/>
        <a:p>
          <a:r>
            <a:rPr lang="en-US" sz="1800" dirty="0" smtClean="0"/>
            <a:t>Government exists to protect people</a:t>
          </a:r>
          <a:endParaRPr lang="en-US" sz="1800" dirty="0"/>
        </a:p>
      </dgm:t>
    </dgm:pt>
    <dgm:pt modelId="{1D5B551A-3FE6-45AB-8933-4BD236D7A73D}" type="parTrans" cxnId="{BB6AF70F-1A3B-4A1B-B582-BB5951376728}">
      <dgm:prSet/>
      <dgm:spPr/>
      <dgm:t>
        <a:bodyPr/>
        <a:lstStyle/>
        <a:p>
          <a:endParaRPr lang="en-US"/>
        </a:p>
      </dgm:t>
    </dgm:pt>
    <dgm:pt modelId="{A75E4101-BCDE-48E5-9FF6-042D1D1FF5BC}" type="sibTrans" cxnId="{BB6AF70F-1A3B-4A1B-B582-BB5951376728}">
      <dgm:prSet/>
      <dgm:spPr/>
      <dgm:t>
        <a:bodyPr/>
        <a:lstStyle/>
        <a:p>
          <a:endParaRPr lang="en-US"/>
        </a:p>
      </dgm:t>
    </dgm:pt>
    <dgm:pt modelId="{6CDD3863-AEE7-4378-9A4A-04648E6604C3}">
      <dgm:prSet phldrT="[Text]" custT="1"/>
      <dgm:spPr/>
      <dgm:t>
        <a:bodyPr/>
        <a:lstStyle/>
        <a:p>
          <a:r>
            <a:rPr lang="en-US" sz="2000" dirty="0" smtClean="0"/>
            <a:t>John Locke = Natural Rights</a:t>
          </a:r>
          <a:endParaRPr lang="en-US" sz="2000" dirty="0"/>
        </a:p>
      </dgm:t>
    </dgm:pt>
    <dgm:pt modelId="{5EC8DE95-E94E-4D6A-9B33-86C088FF6B0F}" type="parTrans" cxnId="{7B287CF1-6363-4013-98D6-E8781D208D37}">
      <dgm:prSet/>
      <dgm:spPr/>
      <dgm:t>
        <a:bodyPr/>
        <a:lstStyle/>
        <a:p>
          <a:endParaRPr lang="en-US"/>
        </a:p>
      </dgm:t>
    </dgm:pt>
    <dgm:pt modelId="{6DF40C2F-22A8-4326-A7A2-02C858D837B1}" type="sibTrans" cxnId="{7B287CF1-6363-4013-98D6-E8781D208D37}">
      <dgm:prSet/>
      <dgm:spPr/>
      <dgm:t>
        <a:bodyPr/>
        <a:lstStyle/>
        <a:p>
          <a:endParaRPr lang="en-US"/>
        </a:p>
      </dgm:t>
    </dgm:pt>
    <dgm:pt modelId="{862B60F2-BC0A-4737-AF6D-A650CDA96DF0}">
      <dgm:prSet phldrT="[Text]" custT="1"/>
      <dgm:spPr/>
      <dgm:t>
        <a:bodyPr/>
        <a:lstStyle/>
        <a:p>
          <a:r>
            <a:rPr lang="en-US" sz="1600" dirty="0" smtClean="0"/>
            <a:t>Led colonists to wonder whether they were being protected</a:t>
          </a:r>
          <a:endParaRPr lang="en-US" sz="1600" dirty="0">
            <a:solidFill>
              <a:schemeClr val="bg1"/>
            </a:solidFill>
          </a:endParaRPr>
        </a:p>
      </dgm:t>
    </dgm:pt>
    <dgm:pt modelId="{4F08758B-F3EE-4700-B337-E0FD044F8E62}" type="parTrans" cxnId="{238ABBF0-4F74-4D00-B470-B652D72CCB17}">
      <dgm:prSet/>
      <dgm:spPr/>
      <dgm:t>
        <a:bodyPr/>
        <a:lstStyle/>
        <a:p>
          <a:endParaRPr lang="en-US"/>
        </a:p>
      </dgm:t>
    </dgm:pt>
    <dgm:pt modelId="{2B817A61-B848-4783-BE9B-50EA0BAC14C5}" type="sibTrans" cxnId="{238ABBF0-4F74-4D00-B470-B652D72CCB17}">
      <dgm:prSet/>
      <dgm:spPr/>
      <dgm:t>
        <a:bodyPr/>
        <a:lstStyle/>
        <a:p>
          <a:endParaRPr lang="en-US"/>
        </a:p>
      </dgm:t>
    </dgm:pt>
    <dgm:pt modelId="{925F6B4F-14FC-46CC-BABA-EB15C27DF0FE}">
      <dgm:prSet phldrT="[Text]" custT="1"/>
      <dgm:spPr/>
      <dgm:t>
        <a:bodyPr/>
        <a:lstStyle/>
        <a:p>
          <a:r>
            <a:rPr lang="en-US" sz="1800" dirty="0" smtClean="0"/>
            <a:t>People automatically have certain rights (life, liberty, property) </a:t>
          </a:r>
          <a:endParaRPr lang="en-US" sz="1800" dirty="0"/>
        </a:p>
      </dgm:t>
    </dgm:pt>
    <dgm:pt modelId="{23E34B80-2660-43A8-AB67-9E7F2B5BFC74}" type="parTrans" cxnId="{A527E5FC-F297-4ECC-973E-0CA57DC5B6EE}">
      <dgm:prSet/>
      <dgm:spPr/>
      <dgm:t>
        <a:bodyPr/>
        <a:lstStyle/>
        <a:p>
          <a:endParaRPr lang="en-US"/>
        </a:p>
      </dgm:t>
    </dgm:pt>
    <dgm:pt modelId="{8985F6B4-0F68-4126-9D6D-D7530D6A8B9B}" type="sibTrans" cxnId="{A527E5FC-F297-4ECC-973E-0CA57DC5B6EE}">
      <dgm:prSet/>
      <dgm:spPr/>
      <dgm:t>
        <a:bodyPr/>
        <a:lstStyle/>
        <a:p>
          <a:endParaRPr lang="en-US"/>
        </a:p>
      </dgm:t>
    </dgm:pt>
    <dgm:pt modelId="{8E8FEEE2-518C-4443-BD95-F98BCEA37361}" type="pres">
      <dgm:prSet presAssocID="{A4C95400-426C-4CDA-96DF-4C2C68B430A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7855D4-AF7A-4F2A-B2F5-7D15F7B88BEA}" type="pres">
      <dgm:prSet presAssocID="{45778EB9-E888-4660-96A9-C80DDF95884C}" presName="centerShape" presStyleLbl="node0" presStyleIdx="0" presStyleCnt="1" custScaleX="285313" custScaleY="285313"/>
      <dgm:spPr/>
      <dgm:t>
        <a:bodyPr/>
        <a:lstStyle/>
        <a:p>
          <a:endParaRPr lang="en-US"/>
        </a:p>
      </dgm:t>
    </dgm:pt>
    <dgm:pt modelId="{4BDF227A-2CD2-4B5E-9329-3E4BC753DE06}" type="pres">
      <dgm:prSet presAssocID="{1D5B551A-3FE6-45AB-8933-4BD236D7A73D}" presName="Name9" presStyleLbl="parChTrans1D2" presStyleIdx="0" presStyleCnt="4"/>
      <dgm:spPr/>
      <dgm:t>
        <a:bodyPr/>
        <a:lstStyle/>
        <a:p>
          <a:endParaRPr lang="en-US"/>
        </a:p>
      </dgm:t>
    </dgm:pt>
    <dgm:pt modelId="{8AC0BE36-D0E4-417A-823A-57C3C9789B07}" type="pres">
      <dgm:prSet presAssocID="{1D5B551A-3FE6-45AB-8933-4BD236D7A73D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CB8C29F-6DBA-4CA3-8FA8-78A087859B1E}" type="pres">
      <dgm:prSet presAssocID="{FD654CDE-4EEA-4DB7-BCCF-0A28B4ABCA6B}" presName="node" presStyleLbl="node1" presStyleIdx="0" presStyleCnt="4" custScaleX="161051" custScaleY="161051" custRadScaleRad="190775" custRadScaleInc="-252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9FB0A-28D8-4351-A241-92419934EEE2}" type="pres">
      <dgm:prSet presAssocID="{5EC8DE95-E94E-4D6A-9B33-86C088FF6B0F}" presName="Name9" presStyleLbl="parChTrans1D2" presStyleIdx="1" presStyleCnt="4"/>
      <dgm:spPr/>
      <dgm:t>
        <a:bodyPr/>
        <a:lstStyle/>
        <a:p>
          <a:endParaRPr lang="en-US"/>
        </a:p>
      </dgm:t>
    </dgm:pt>
    <dgm:pt modelId="{8D531D92-DD0E-4617-A933-E0CE782BBAB1}" type="pres">
      <dgm:prSet presAssocID="{5EC8DE95-E94E-4D6A-9B33-86C088FF6B0F}" presName="connTx" presStyleLbl="parChTrans1D2" presStyleIdx="1" presStyleCnt="4"/>
      <dgm:spPr/>
      <dgm:t>
        <a:bodyPr/>
        <a:lstStyle/>
        <a:p>
          <a:endParaRPr lang="en-US"/>
        </a:p>
      </dgm:t>
    </dgm:pt>
    <dgm:pt modelId="{398ED4FF-F88E-4837-9ABC-FDEBFFE26BE8}" type="pres">
      <dgm:prSet presAssocID="{6CDD3863-AEE7-4378-9A4A-04648E6604C3}" presName="node" presStyleLbl="node1" presStyleIdx="1" presStyleCnt="4" custScaleX="146410" custScaleY="146410" custRadScaleRad="202017" custRadScaleInc="-55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D76096-1F9A-4CD3-99A9-42556FF99479}" type="pres">
      <dgm:prSet presAssocID="{4F08758B-F3EE-4700-B337-E0FD044F8E62}" presName="Name9" presStyleLbl="parChTrans1D2" presStyleIdx="2" presStyleCnt="4"/>
      <dgm:spPr/>
      <dgm:t>
        <a:bodyPr/>
        <a:lstStyle/>
        <a:p>
          <a:endParaRPr lang="en-US"/>
        </a:p>
      </dgm:t>
    </dgm:pt>
    <dgm:pt modelId="{4F395E68-125B-445A-BB39-21B66D981FF6}" type="pres">
      <dgm:prSet presAssocID="{4F08758B-F3EE-4700-B337-E0FD044F8E62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4B472C6-2270-425B-BAF7-166ABF87D452}" type="pres">
      <dgm:prSet presAssocID="{862B60F2-BC0A-4737-AF6D-A650CDA96DF0}" presName="node" presStyleLbl="node1" presStyleIdx="2" presStyleCnt="4" custScaleX="161051" custScaleY="161051" custRadScaleRad="191598" custRadScaleInc="-149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6F164-85FD-41AE-AE4C-A21A936F7C6A}" type="pres">
      <dgm:prSet presAssocID="{23E34B80-2660-43A8-AB67-9E7F2B5BFC74}" presName="Name9" presStyleLbl="parChTrans1D2" presStyleIdx="3" presStyleCnt="4"/>
      <dgm:spPr/>
      <dgm:t>
        <a:bodyPr/>
        <a:lstStyle/>
        <a:p>
          <a:endParaRPr lang="en-US"/>
        </a:p>
      </dgm:t>
    </dgm:pt>
    <dgm:pt modelId="{9C5840F4-8AE7-4CDB-92EF-1C7F6A0CA8BE}" type="pres">
      <dgm:prSet presAssocID="{23E34B80-2660-43A8-AB67-9E7F2B5BFC74}" presName="connTx" presStyleLbl="parChTrans1D2" presStyleIdx="3" presStyleCnt="4"/>
      <dgm:spPr/>
      <dgm:t>
        <a:bodyPr/>
        <a:lstStyle/>
        <a:p>
          <a:endParaRPr lang="en-US"/>
        </a:p>
      </dgm:t>
    </dgm:pt>
    <dgm:pt modelId="{CAF38903-7864-4D6A-8885-9CE4F27CC96E}" type="pres">
      <dgm:prSet presAssocID="{925F6B4F-14FC-46CC-BABA-EB15C27DF0FE}" presName="node" presStyleLbl="node1" presStyleIdx="3" presStyleCnt="4" custScaleX="146410" custScaleY="146410" custRadScaleRad="197953" custRadScaleInc="564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652CB9-2912-49F5-9090-9A52F0972F47}" type="presOf" srcId="{6CDD3863-AEE7-4378-9A4A-04648E6604C3}" destId="{398ED4FF-F88E-4837-9ABC-FDEBFFE26BE8}" srcOrd="0" destOrd="0" presId="urn:microsoft.com/office/officeart/2005/8/layout/radial1"/>
    <dgm:cxn modelId="{BB6AF70F-1A3B-4A1B-B582-BB5951376728}" srcId="{45778EB9-E888-4660-96A9-C80DDF95884C}" destId="{FD654CDE-4EEA-4DB7-BCCF-0A28B4ABCA6B}" srcOrd="0" destOrd="0" parTransId="{1D5B551A-3FE6-45AB-8933-4BD236D7A73D}" sibTransId="{A75E4101-BCDE-48E5-9FF6-042D1D1FF5BC}"/>
    <dgm:cxn modelId="{236C5C45-8D1E-49F7-A019-368C9F646C21}" type="presOf" srcId="{1D5B551A-3FE6-45AB-8933-4BD236D7A73D}" destId="{4BDF227A-2CD2-4B5E-9329-3E4BC753DE06}" srcOrd="0" destOrd="0" presId="urn:microsoft.com/office/officeart/2005/8/layout/radial1"/>
    <dgm:cxn modelId="{59C43940-C439-4EB5-9E43-156B3BB80274}" type="presOf" srcId="{4F08758B-F3EE-4700-B337-E0FD044F8E62}" destId="{4CD76096-1F9A-4CD3-99A9-42556FF99479}" srcOrd="0" destOrd="0" presId="urn:microsoft.com/office/officeart/2005/8/layout/radial1"/>
    <dgm:cxn modelId="{88C9610C-2244-4B05-B926-3ACA0F09AB2C}" type="presOf" srcId="{FD654CDE-4EEA-4DB7-BCCF-0A28B4ABCA6B}" destId="{3CB8C29F-6DBA-4CA3-8FA8-78A087859B1E}" srcOrd="0" destOrd="0" presId="urn:microsoft.com/office/officeart/2005/8/layout/radial1"/>
    <dgm:cxn modelId="{3EFE396E-1DEE-41EA-84D7-CF638C06F7FF}" type="presOf" srcId="{5EC8DE95-E94E-4D6A-9B33-86C088FF6B0F}" destId="{4749FB0A-28D8-4351-A241-92419934EEE2}" srcOrd="0" destOrd="0" presId="urn:microsoft.com/office/officeart/2005/8/layout/radial1"/>
    <dgm:cxn modelId="{D21C3862-1FB8-429C-9D3A-311E942A1D50}" type="presOf" srcId="{A4C95400-426C-4CDA-96DF-4C2C68B430AC}" destId="{8E8FEEE2-518C-4443-BD95-F98BCEA37361}" srcOrd="0" destOrd="0" presId="urn:microsoft.com/office/officeart/2005/8/layout/radial1"/>
    <dgm:cxn modelId="{83B490CF-7EB2-4435-9630-6B779D3328C2}" type="presOf" srcId="{925F6B4F-14FC-46CC-BABA-EB15C27DF0FE}" destId="{CAF38903-7864-4D6A-8885-9CE4F27CC96E}" srcOrd="0" destOrd="0" presId="urn:microsoft.com/office/officeart/2005/8/layout/radial1"/>
    <dgm:cxn modelId="{556DB159-ED75-4D04-AD95-B35500070BC4}" type="presOf" srcId="{23E34B80-2660-43A8-AB67-9E7F2B5BFC74}" destId="{9C5840F4-8AE7-4CDB-92EF-1C7F6A0CA8BE}" srcOrd="1" destOrd="0" presId="urn:microsoft.com/office/officeart/2005/8/layout/radial1"/>
    <dgm:cxn modelId="{D95072EF-A687-461E-A8F2-62C6FC3D2F31}" type="presOf" srcId="{5EC8DE95-E94E-4D6A-9B33-86C088FF6B0F}" destId="{8D531D92-DD0E-4617-A933-E0CE782BBAB1}" srcOrd="1" destOrd="0" presId="urn:microsoft.com/office/officeart/2005/8/layout/radial1"/>
    <dgm:cxn modelId="{A527E5FC-F297-4ECC-973E-0CA57DC5B6EE}" srcId="{45778EB9-E888-4660-96A9-C80DDF95884C}" destId="{925F6B4F-14FC-46CC-BABA-EB15C27DF0FE}" srcOrd="3" destOrd="0" parTransId="{23E34B80-2660-43A8-AB67-9E7F2B5BFC74}" sibTransId="{8985F6B4-0F68-4126-9D6D-D7530D6A8B9B}"/>
    <dgm:cxn modelId="{576C902A-69F5-457A-BE33-B952197C2A22}" type="presOf" srcId="{862B60F2-BC0A-4737-AF6D-A650CDA96DF0}" destId="{34B472C6-2270-425B-BAF7-166ABF87D452}" srcOrd="0" destOrd="0" presId="urn:microsoft.com/office/officeart/2005/8/layout/radial1"/>
    <dgm:cxn modelId="{903FBEB7-25F2-4D69-B812-02F16012C87E}" type="presOf" srcId="{1D5B551A-3FE6-45AB-8933-4BD236D7A73D}" destId="{8AC0BE36-D0E4-417A-823A-57C3C9789B07}" srcOrd="1" destOrd="0" presId="urn:microsoft.com/office/officeart/2005/8/layout/radial1"/>
    <dgm:cxn modelId="{A6AB4C86-06FF-4D5C-81F4-97591D13431E}" type="presOf" srcId="{45778EB9-E888-4660-96A9-C80DDF95884C}" destId="{137855D4-AF7A-4F2A-B2F5-7D15F7B88BEA}" srcOrd="0" destOrd="0" presId="urn:microsoft.com/office/officeart/2005/8/layout/radial1"/>
    <dgm:cxn modelId="{F3CF960F-DF55-4CD1-A4C8-411397576B72}" type="presOf" srcId="{4F08758B-F3EE-4700-B337-E0FD044F8E62}" destId="{4F395E68-125B-445A-BB39-21B66D981FF6}" srcOrd="1" destOrd="0" presId="urn:microsoft.com/office/officeart/2005/8/layout/radial1"/>
    <dgm:cxn modelId="{AAEB28B5-27A4-4713-94B8-31D88B4F1A4C}" srcId="{A4C95400-426C-4CDA-96DF-4C2C68B430AC}" destId="{45778EB9-E888-4660-96A9-C80DDF95884C}" srcOrd="0" destOrd="0" parTransId="{975D9648-EEE5-4DC4-B3F0-5D29285CD3D0}" sibTransId="{B67E3B5E-1D53-4145-9DFC-D98461AF9C67}"/>
    <dgm:cxn modelId="{F8BCEF03-6968-42D3-8CDD-EB5684596417}" type="presOf" srcId="{23E34B80-2660-43A8-AB67-9E7F2B5BFC74}" destId="{E3E6F164-85FD-41AE-AE4C-A21A936F7C6A}" srcOrd="0" destOrd="0" presId="urn:microsoft.com/office/officeart/2005/8/layout/radial1"/>
    <dgm:cxn modelId="{7B287CF1-6363-4013-98D6-E8781D208D37}" srcId="{45778EB9-E888-4660-96A9-C80DDF95884C}" destId="{6CDD3863-AEE7-4378-9A4A-04648E6604C3}" srcOrd="1" destOrd="0" parTransId="{5EC8DE95-E94E-4D6A-9B33-86C088FF6B0F}" sibTransId="{6DF40C2F-22A8-4326-A7A2-02C858D837B1}"/>
    <dgm:cxn modelId="{238ABBF0-4F74-4D00-B470-B652D72CCB17}" srcId="{45778EB9-E888-4660-96A9-C80DDF95884C}" destId="{862B60F2-BC0A-4737-AF6D-A650CDA96DF0}" srcOrd="2" destOrd="0" parTransId="{4F08758B-F3EE-4700-B337-E0FD044F8E62}" sibTransId="{2B817A61-B848-4783-BE9B-50EA0BAC14C5}"/>
    <dgm:cxn modelId="{B954B438-ADD1-4A88-BAAF-E8F7322AA556}" type="presParOf" srcId="{8E8FEEE2-518C-4443-BD95-F98BCEA37361}" destId="{137855D4-AF7A-4F2A-B2F5-7D15F7B88BEA}" srcOrd="0" destOrd="0" presId="urn:microsoft.com/office/officeart/2005/8/layout/radial1"/>
    <dgm:cxn modelId="{D14615F9-631B-41FA-8EF7-08F2BC0CB081}" type="presParOf" srcId="{8E8FEEE2-518C-4443-BD95-F98BCEA37361}" destId="{4BDF227A-2CD2-4B5E-9329-3E4BC753DE06}" srcOrd="1" destOrd="0" presId="urn:microsoft.com/office/officeart/2005/8/layout/radial1"/>
    <dgm:cxn modelId="{3AFAB2AA-37B1-4FB2-AB17-08596B08335C}" type="presParOf" srcId="{4BDF227A-2CD2-4B5E-9329-3E4BC753DE06}" destId="{8AC0BE36-D0E4-417A-823A-57C3C9789B07}" srcOrd="0" destOrd="0" presId="urn:microsoft.com/office/officeart/2005/8/layout/radial1"/>
    <dgm:cxn modelId="{9EACD785-8E7E-40C5-9564-13BB0272A0FF}" type="presParOf" srcId="{8E8FEEE2-518C-4443-BD95-F98BCEA37361}" destId="{3CB8C29F-6DBA-4CA3-8FA8-78A087859B1E}" srcOrd="2" destOrd="0" presId="urn:microsoft.com/office/officeart/2005/8/layout/radial1"/>
    <dgm:cxn modelId="{2B7C1CBE-ECDD-40B3-B9E2-DD55717CBA53}" type="presParOf" srcId="{8E8FEEE2-518C-4443-BD95-F98BCEA37361}" destId="{4749FB0A-28D8-4351-A241-92419934EEE2}" srcOrd="3" destOrd="0" presId="urn:microsoft.com/office/officeart/2005/8/layout/radial1"/>
    <dgm:cxn modelId="{1F48BF43-B2E7-4F93-9285-80C98CADEEE2}" type="presParOf" srcId="{4749FB0A-28D8-4351-A241-92419934EEE2}" destId="{8D531D92-DD0E-4617-A933-E0CE782BBAB1}" srcOrd="0" destOrd="0" presId="urn:microsoft.com/office/officeart/2005/8/layout/radial1"/>
    <dgm:cxn modelId="{F3C7512D-DCAA-4F5D-92F7-CE674E0CD466}" type="presParOf" srcId="{8E8FEEE2-518C-4443-BD95-F98BCEA37361}" destId="{398ED4FF-F88E-4837-9ABC-FDEBFFE26BE8}" srcOrd="4" destOrd="0" presId="urn:microsoft.com/office/officeart/2005/8/layout/radial1"/>
    <dgm:cxn modelId="{B851D95F-3DEF-4D0A-9E0A-75D5811F64D3}" type="presParOf" srcId="{8E8FEEE2-518C-4443-BD95-F98BCEA37361}" destId="{4CD76096-1F9A-4CD3-99A9-42556FF99479}" srcOrd="5" destOrd="0" presId="urn:microsoft.com/office/officeart/2005/8/layout/radial1"/>
    <dgm:cxn modelId="{D7EEE1C7-F2A0-4226-8ED0-D9ECF716F253}" type="presParOf" srcId="{4CD76096-1F9A-4CD3-99A9-42556FF99479}" destId="{4F395E68-125B-445A-BB39-21B66D981FF6}" srcOrd="0" destOrd="0" presId="urn:microsoft.com/office/officeart/2005/8/layout/radial1"/>
    <dgm:cxn modelId="{6F2D694D-69C3-41DB-8AEE-0D7E566D9142}" type="presParOf" srcId="{8E8FEEE2-518C-4443-BD95-F98BCEA37361}" destId="{34B472C6-2270-425B-BAF7-166ABF87D452}" srcOrd="6" destOrd="0" presId="urn:microsoft.com/office/officeart/2005/8/layout/radial1"/>
    <dgm:cxn modelId="{B0883A63-1117-417D-B50C-8B05E58BB5A0}" type="presParOf" srcId="{8E8FEEE2-518C-4443-BD95-F98BCEA37361}" destId="{E3E6F164-85FD-41AE-AE4C-A21A936F7C6A}" srcOrd="7" destOrd="0" presId="urn:microsoft.com/office/officeart/2005/8/layout/radial1"/>
    <dgm:cxn modelId="{9A9FFBE0-7FC8-49C1-A56D-AFA533882984}" type="presParOf" srcId="{E3E6F164-85FD-41AE-AE4C-A21A936F7C6A}" destId="{9C5840F4-8AE7-4CDB-92EF-1C7F6A0CA8BE}" srcOrd="0" destOrd="0" presId="urn:microsoft.com/office/officeart/2005/8/layout/radial1"/>
    <dgm:cxn modelId="{9D355CDB-E859-4C18-AC76-899E40E9F9F5}" type="presParOf" srcId="{8E8FEEE2-518C-4443-BD95-F98BCEA37361}" destId="{CAF38903-7864-4D6A-8885-9CE4F27CC96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7855D4-AF7A-4F2A-B2F5-7D15F7B88BEA}">
      <dsp:nvSpPr>
        <dsp:cNvPr id="0" name=""/>
        <dsp:cNvSpPr/>
      </dsp:nvSpPr>
      <dsp:spPr>
        <a:xfrm>
          <a:off x="2537081" y="646815"/>
          <a:ext cx="3568187" cy="3568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First Great Awakening-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 revival of religious feeling in the American colonies during the 1730’s and 40’s </a:t>
          </a:r>
          <a:endParaRPr lang="en-US" sz="2400" kern="1200" dirty="0"/>
        </a:p>
      </dsp:txBody>
      <dsp:txXfrm>
        <a:off x="2537081" y="646815"/>
        <a:ext cx="3568187" cy="3568187"/>
      </dsp:txXfrm>
    </dsp:sp>
    <dsp:sp modelId="{4BDF227A-2CD2-4B5E-9329-3E4BC753DE06}">
      <dsp:nvSpPr>
        <dsp:cNvPr id="0" name=""/>
        <dsp:cNvSpPr/>
      </dsp:nvSpPr>
      <dsp:spPr>
        <a:xfrm rot="9372213">
          <a:off x="2094070" y="3261744"/>
          <a:ext cx="621086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621086" y="143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9372213">
        <a:off x="2389087" y="3260543"/>
        <a:ext cx="31054" cy="31054"/>
      </dsp:txXfrm>
    </dsp:sp>
    <dsp:sp modelId="{3CB8C29F-6DBA-4CA3-8FA8-78A087859B1E}">
      <dsp:nvSpPr>
        <dsp:cNvPr id="0" name=""/>
        <dsp:cNvSpPr/>
      </dsp:nvSpPr>
      <dsp:spPr>
        <a:xfrm>
          <a:off x="191945" y="2800642"/>
          <a:ext cx="2014142" cy="2014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Introduced ideas of equality and challenging authority</a:t>
          </a:r>
          <a:endParaRPr lang="en-US" sz="1800" kern="1200" dirty="0"/>
        </a:p>
      </dsp:txBody>
      <dsp:txXfrm>
        <a:off x="191945" y="2800642"/>
        <a:ext cx="2014142" cy="2014142"/>
      </dsp:txXfrm>
    </dsp:sp>
    <dsp:sp modelId="{4749FB0A-28D8-4351-A241-92419934EEE2}">
      <dsp:nvSpPr>
        <dsp:cNvPr id="0" name=""/>
        <dsp:cNvSpPr/>
      </dsp:nvSpPr>
      <dsp:spPr>
        <a:xfrm rot="20191546">
          <a:off x="5925202" y="1549905"/>
          <a:ext cx="783294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783294" y="143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0191546">
        <a:off x="6297267" y="1544649"/>
        <a:ext cx="39164" cy="39164"/>
      </dsp:txXfrm>
    </dsp:sp>
    <dsp:sp modelId="{398ED4FF-F88E-4837-9ABC-FDEBFFE26BE8}">
      <dsp:nvSpPr>
        <dsp:cNvPr id="0" name=""/>
        <dsp:cNvSpPr/>
      </dsp:nvSpPr>
      <dsp:spPr>
        <a:xfrm>
          <a:off x="6592738" y="0"/>
          <a:ext cx="2014142" cy="2014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Weakened “old-fashioned” churches</a:t>
          </a:r>
          <a:endParaRPr lang="en-US" sz="2000" kern="1200" dirty="0"/>
        </a:p>
      </dsp:txBody>
      <dsp:txXfrm>
        <a:off x="6592738" y="0"/>
        <a:ext cx="2014142" cy="2014142"/>
      </dsp:txXfrm>
    </dsp:sp>
    <dsp:sp modelId="{4CD76096-1F9A-4CD3-99A9-42556FF99479}">
      <dsp:nvSpPr>
        <dsp:cNvPr id="0" name=""/>
        <dsp:cNvSpPr/>
      </dsp:nvSpPr>
      <dsp:spPr>
        <a:xfrm rot="1352457">
          <a:off x="5948534" y="3203067"/>
          <a:ext cx="535100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535100" y="143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352457">
        <a:off x="6202707" y="3204015"/>
        <a:ext cx="26755" cy="26755"/>
      </dsp:txXfrm>
    </dsp:sp>
    <dsp:sp modelId="{34B472C6-2270-425B-BAF7-166ABF87D452}">
      <dsp:nvSpPr>
        <dsp:cNvPr id="0" name=""/>
        <dsp:cNvSpPr/>
      </dsp:nvSpPr>
      <dsp:spPr>
        <a:xfrm>
          <a:off x="6378567" y="2636838"/>
          <a:ext cx="2215556" cy="22155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Contributed to desire for colonial independence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6378567" y="2636838"/>
        <a:ext cx="2215556" cy="2215556"/>
      </dsp:txXfrm>
    </dsp:sp>
    <dsp:sp modelId="{E3E6F164-85FD-41AE-AE4C-A21A936F7C6A}">
      <dsp:nvSpPr>
        <dsp:cNvPr id="0" name=""/>
        <dsp:cNvSpPr/>
      </dsp:nvSpPr>
      <dsp:spPr>
        <a:xfrm rot="12239855">
          <a:off x="2012166" y="1546657"/>
          <a:ext cx="709803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709803" y="143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2239855">
        <a:off x="2349323" y="1543238"/>
        <a:ext cx="35490" cy="35490"/>
      </dsp:txXfrm>
    </dsp:sp>
    <dsp:sp modelId="{CAF38903-7864-4D6A-8885-9CE4F27CC96E}">
      <dsp:nvSpPr>
        <dsp:cNvPr id="0" name=""/>
        <dsp:cNvSpPr/>
      </dsp:nvSpPr>
      <dsp:spPr>
        <a:xfrm>
          <a:off x="115749" y="0"/>
          <a:ext cx="2014142" cy="2014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Encouraged people to use their own judgment</a:t>
          </a:r>
          <a:endParaRPr lang="en-US" sz="1800" kern="1200" dirty="0"/>
        </a:p>
      </dsp:txBody>
      <dsp:txXfrm>
        <a:off x="115749" y="0"/>
        <a:ext cx="2014142" cy="20141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7855D4-AF7A-4F2A-B2F5-7D15F7B88BEA}">
      <dsp:nvSpPr>
        <dsp:cNvPr id="0" name=""/>
        <dsp:cNvSpPr/>
      </dsp:nvSpPr>
      <dsp:spPr>
        <a:xfrm>
          <a:off x="2358668" y="518756"/>
          <a:ext cx="3925012" cy="39250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Enlightenment- </a:t>
          </a:r>
          <a:r>
            <a:rPr lang="en-US" sz="2400" kern="1200" dirty="0" smtClean="0"/>
            <a:t>introduced changes to scientific understanding </a:t>
          </a:r>
          <a:endParaRPr lang="en-US" sz="2400" kern="1200" dirty="0"/>
        </a:p>
      </dsp:txBody>
      <dsp:txXfrm>
        <a:off x="2358668" y="518756"/>
        <a:ext cx="3925012" cy="3925012"/>
      </dsp:txXfrm>
    </dsp:sp>
    <dsp:sp modelId="{4BDF227A-2CD2-4B5E-9329-3E4BC753DE06}">
      <dsp:nvSpPr>
        <dsp:cNvPr id="0" name=""/>
        <dsp:cNvSpPr/>
      </dsp:nvSpPr>
      <dsp:spPr>
        <a:xfrm rot="9375275">
          <a:off x="2198596" y="3325766"/>
          <a:ext cx="340628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340628" y="143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9375275">
        <a:off x="2360395" y="3331576"/>
        <a:ext cx="17031" cy="17031"/>
      </dsp:txXfrm>
    </dsp:sp>
    <dsp:sp modelId="{3CB8C29F-6DBA-4CA3-8FA8-78A087859B1E}">
      <dsp:nvSpPr>
        <dsp:cNvPr id="0" name=""/>
        <dsp:cNvSpPr/>
      </dsp:nvSpPr>
      <dsp:spPr>
        <a:xfrm>
          <a:off x="91238" y="2746968"/>
          <a:ext cx="2215556" cy="22155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Government exists to protect people</a:t>
          </a:r>
          <a:endParaRPr lang="en-US" sz="1800" kern="1200" dirty="0"/>
        </a:p>
      </dsp:txBody>
      <dsp:txXfrm>
        <a:off x="91238" y="2746968"/>
        <a:ext cx="2215556" cy="2215556"/>
      </dsp:txXfrm>
    </dsp:sp>
    <dsp:sp modelId="{4749FB0A-28D8-4351-A241-92419934EEE2}">
      <dsp:nvSpPr>
        <dsp:cNvPr id="0" name=""/>
        <dsp:cNvSpPr/>
      </dsp:nvSpPr>
      <dsp:spPr>
        <a:xfrm rot="20147377">
          <a:off x="6083574" y="1533934"/>
          <a:ext cx="625235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625235" y="143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0147377">
        <a:off x="6380561" y="1532629"/>
        <a:ext cx="31261" cy="31261"/>
      </dsp:txXfrm>
    </dsp:sp>
    <dsp:sp modelId="{398ED4FF-F88E-4837-9ABC-FDEBFFE26BE8}">
      <dsp:nvSpPr>
        <dsp:cNvPr id="0" name=""/>
        <dsp:cNvSpPr/>
      </dsp:nvSpPr>
      <dsp:spPr>
        <a:xfrm>
          <a:off x="6592738" y="0"/>
          <a:ext cx="2014142" cy="2014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John Locke = Natural Rights</a:t>
          </a:r>
          <a:endParaRPr lang="en-US" sz="2000" kern="1200" dirty="0"/>
        </a:p>
      </dsp:txBody>
      <dsp:txXfrm>
        <a:off x="6592738" y="0"/>
        <a:ext cx="2014142" cy="2014142"/>
      </dsp:txXfrm>
    </dsp:sp>
    <dsp:sp modelId="{4CD76096-1F9A-4CD3-99A9-42556FF99479}">
      <dsp:nvSpPr>
        <dsp:cNvPr id="0" name=""/>
        <dsp:cNvSpPr/>
      </dsp:nvSpPr>
      <dsp:spPr>
        <a:xfrm rot="1352457">
          <a:off x="6120132" y="3287617"/>
          <a:ext cx="356687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356687" y="143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352457">
        <a:off x="6289559" y="3293026"/>
        <a:ext cx="17834" cy="17834"/>
      </dsp:txXfrm>
    </dsp:sp>
    <dsp:sp modelId="{34B472C6-2270-425B-BAF7-166ABF87D452}">
      <dsp:nvSpPr>
        <dsp:cNvPr id="0" name=""/>
        <dsp:cNvSpPr/>
      </dsp:nvSpPr>
      <dsp:spPr>
        <a:xfrm>
          <a:off x="6378567" y="2687192"/>
          <a:ext cx="2215556" cy="22155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Led colonists to wonder whether they were being protected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6378567" y="2687192"/>
        <a:ext cx="2215556" cy="2215556"/>
      </dsp:txXfrm>
    </dsp:sp>
    <dsp:sp modelId="{E3E6F164-85FD-41AE-AE4C-A21A936F7C6A}">
      <dsp:nvSpPr>
        <dsp:cNvPr id="0" name=""/>
        <dsp:cNvSpPr/>
      </dsp:nvSpPr>
      <dsp:spPr>
        <a:xfrm rot="12284760">
          <a:off x="2012063" y="1529869"/>
          <a:ext cx="552170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552170" y="143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2284760">
        <a:off x="2274343" y="1530391"/>
        <a:ext cx="27608" cy="27608"/>
      </dsp:txXfrm>
    </dsp:sp>
    <dsp:sp modelId="{CAF38903-7864-4D6A-8885-9CE4F27CC96E}">
      <dsp:nvSpPr>
        <dsp:cNvPr id="0" name=""/>
        <dsp:cNvSpPr/>
      </dsp:nvSpPr>
      <dsp:spPr>
        <a:xfrm>
          <a:off x="115749" y="0"/>
          <a:ext cx="2014142" cy="2014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People automatically have certain rights (life, liberty, property) </a:t>
          </a:r>
          <a:endParaRPr lang="en-US" sz="1800" kern="1200" dirty="0"/>
        </a:p>
      </dsp:txBody>
      <dsp:txXfrm>
        <a:off x="115749" y="0"/>
        <a:ext cx="2014142" cy="2014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fld id="{2A5AFBB6-4545-41E1-9004-85F6E35CCD93}" type="slidenum">
              <a:rPr lang="en-US" sz="1200">
                <a:solidFill>
                  <a:srgbClr val="000000"/>
                </a:solidFill>
                <a:latin typeface="Lucida Sans" pitchFamily="34" charset="0"/>
              </a:rPr>
              <a:pPr algn="r"/>
              <a:t>‹#›</a:t>
            </a:fld>
            <a:endParaRPr lang="en-US" sz="2400">
              <a:solidFill>
                <a:srgbClr val="000000"/>
              </a:solidFill>
              <a:latin typeface="Times" pitchFamily="2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65175" y="1846263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040" y="539285"/>
            <a:ext cx="7658100" cy="12620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vKGU3aEGs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762000" y="3886200"/>
            <a:ext cx="7543800" cy="1752600"/>
          </a:xfrm>
        </p:spPr>
        <p:txBody>
          <a:bodyPr/>
          <a:lstStyle/>
          <a:p>
            <a:r>
              <a:rPr lang="en-US" dirty="0"/>
              <a:t>8.11 Describe the significance of and the leaders of the First Great Awakening, and the growth in religious toleration and free exercise of religion.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How did ideas about religion and government influence colonial life?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 the following with your table group: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0"/>
            <a:ext cx="8775700" cy="3937000"/>
          </a:xfrm>
        </p:spPr>
        <p:txBody>
          <a:bodyPr/>
          <a:lstStyle/>
          <a:p>
            <a:pPr>
              <a:buNone/>
            </a:pPr>
            <a:r>
              <a:rPr lang="en-US" sz="4800" dirty="0" smtClean="0"/>
              <a:t>Why </a:t>
            </a:r>
            <a:r>
              <a:rPr lang="en-US" sz="4800" dirty="0"/>
              <a:t>might the Great Awakening have unsettled many prominent church leaders of the time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www.youtube.com/watch?v=5vKGU3aEGss</a:t>
            </a:r>
            <a:endParaRPr lang="en-US" u="sng" dirty="0" smtClean="0"/>
          </a:p>
          <a:p>
            <a:r>
              <a:rPr lang="en-US" u="sng" dirty="0" smtClean="0"/>
              <a:t>8:43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Great Awakening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706563"/>
          <a:ext cx="8642350" cy="4962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781800" y="1600200"/>
            <a:ext cx="2209800" cy="2286000"/>
          </a:xfrm>
          <a:prstGeom prst="ellipse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629400" y="4267200"/>
            <a:ext cx="2209800" cy="2286000"/>
          </a:xfrm>
          <a:prstGeom prst="ellipse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04800" y="4343400"/>
            <a:ext cx="2209800" cy="2286000"/>
          </a:xfrm>
          <a:prstGeom prst="ellipse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8600" y="1600200"/>
            <a:ext cx="2209800" cy="2286000"/>
          </a:xfrm>
          <a:prstGeom prst="ellipse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5400" dirty="0" smtClean="0"/>
              <a:t>People must obey their rulers.</a:t>
            </a:r>
            <a:endParaRPr lang="en-US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p. 122-123</a:t>
            </a:r>
          </a:p>
          <a:p>
            <a:r>
              <a:rPr lang="en-US" dirty="0" smtClean="0"/>
              <a:t>Examine the chart at the top of the page.</a:t>
            </a:r>
          </a:p>
          <a:p>
            <a:r>
              <a:rPr lang="en-US" dirty="0" smtClean="0"/>
              <a:t>Think/Ink/Share-answer the questions about the chart.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802687" cy="1206500"/>
          </a:xfrm>
        </p:spPr>
        <p:txBody>
          <a:bodyPr/>
          <a:lstStyle/>
          <a:p>
            <a:r>
              <a:rPr lang="en-US" dirty="0" smtClean="0"/>
              <a:t>Baron de Montesquieu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123</a:t>
            </a:r>
          </a:p>
          <a:p>
            <a:r>
              <a:rPr lang="en-US" dirty="0" smtClean="0"/>
              <a:t>How  did  Locke </a:t>
            </a:r>
            <a:r>
              <a:rPr lang="en-US" dirty="0"/>
              <a:t>and Montesquieu </a:t>
            </a:r>
            <a:r>
              <a:rPr lang="en-US" dirty="0" smtClean="0"/>
              <a:t>impact </a:t>
            </a:r>
            <a:r>
              <a:rPr lang="en-US" dirty="0"/>
              <a:t>the development of our current </a:t>
            </a:r>
            <a:r>
              <a:rPr lang="en-US" dirty="0" smtClean="0"/>
              <a:t>government?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1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Enlightenment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4724400" cy="5334000"/>
          </a:xfrm>
        </p:spPr>
        <p:txBody>
          <a:bodyPr/>
          <a:lstStyle/>
          <a:p>
            <a:pPr eaLnBrk="1" hangingPunct="1"/>
            <a:r>
              <a:rPr lang="en-US" sz="2400" smtClean="0"/>
              <a:t>Along with religious change, the </a:t>
            </a:r>
            <a:r>
              <a:rPr lang="en-US" sz="2400" b="1" u="sng" smtClean="0"/>
              <a:t>Enlightenment</a:t>
            </a:r>
            <a:r>
              <a:rPr lang="en-US" sz="2400" smtClean="0"/>
              <a:t> introduced changes to scientific understanding </a:t>
            </a:r>
          </a:p>
          <a:p>
            <a:pPr eaLnBrk="1" hangingPunct="1"/>
            <a:r>
              <a:rPr lang="en-US" sz="2400" smtClean="0"/>
              <a:t>An intellectual movement that stressed: </a:t>
            </a:r>
          </a:p>
          <a:p>
            <a:pPr lvl="1" eaLnBrk="1" hangingPunct="1"/>
            <a:r>
              <a:rPr lang="en-US" sz="2000" smtClean="0"/>
              <a:t>Power of reason </a:t>
            </a:r>
          </a:p>
          <a:p>
            <a:pPr lvl="1" eaLnBrk="1" hangingPunct="1"/>
            <a:r>
              <a:rPr lang="en-US" sz="2000" smtClean="0"/>
              <a:t>The importance of science for finding the paths to knowledge</a:t>
            </a:r>
          </a:p>
          <a:p>
            <a:pPr lvl="2" eaLnBrk="1" hangingPunct="1"/>
            <a:r>
              <a:rPr lang="en-US" sz="1600" smtClean="0"/>
              <a:t>Colonists were now open to new scientific ideas</a:t>
            </a:r>
          </a:p>
          <a:p>
            <a:pPr eaLnBrk="1" hangingPunct="1"/>
            <a:endParaRPr lang="en-US" smtClean="0"/>
          </a:p>
        </p:txBody>
      </p:sp>
      <p:pic>
        <p:nvPicPr>
          <p:cNvPr id="6148" name="Picture 4" descr="C:\Documents and Settings\Owner\Desktop\enlightenment scienti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28600"/>
            <a:ext cx="2247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gravit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038600"/>
            <a:ext cx="2582863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5" descr="heliocentric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308225"/>
            <a:ext cx="2581275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Enlightenment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6629400" cy="5029200"/>
          </a:xfrm>
        </p:spPr>
        <p:txBody>
          <a:bodyPr/>
          <a:lstStyle/>
          <a:p>
            <a:pPr eaLnBrk="1" hangingPunct="1"/>
            <a:r>
              <a:rPr lang="en-US" sz="2400" smtClean="0"/>
              <a:t>Ben Franklin = “Mr. Enlightenment”</a:t>
            </a:r>
          </a:p>
          <a:p>
            <a:pPr lvl="1" eaLnBrk="1" hangingPunct="1"/>
            <a:r>
              <a:rPr lang="en-US" sz="2000" smtClean="0"/>
              <a:t>Worked constantly on inventions and on improving society</a:t>
            </a:r>
          </a:p>
          <a:p>
            <a:pPr lvl="2" eaLnBrk="1" hangingPunct="1"/>
            <a:r>
              <a:rPr lang="en-US" sz="1600" smtClean="0"/>
              <a:t>Libraries, fire company, Franklin stove, lightning rod, bifocals, University of Pennsylvania,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John Locke = Natural Rights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Did not believe kings had a God-given right to rule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People automatically have certain rights (life, liberty, property) </a:t>
            </a:r>
            <a:endParaRPr lang="en-US" sz="200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To protect those rights, people created governments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Government exists to protect the people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Led colonists to wonder whether the British government protected their rights and freedoms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/>
            <a:endParaRPr lang="en-US" sz="2400" smtClean="0"/>
          </a:p>
        </p:txBody>
      </p:sp>
      <p:pic>
        <p:nvPicPr>
          <p:cNvPr id="7172" name="Picture 4" descr="fap1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23863"/>
            <a:ext cx="2354263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8037" name="Picture 5" descr="kneller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860800"/>
            <a:ext cx="2371725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250825" y="5181600"/>
            <a:ext cx="864235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FF1515"/>
              </a:buClr>
              <a:buFontTx/>
              <a:buChar char="•"/>
            </a:pPr>
            <a:endParaRPr lang="en-US" sz="320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8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Enlightenment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706563"/>
          <a:ext cx="8642350" cy="4962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705600" y="1600200"/>
            <a:ext cx="2209800" cy="2286000"/>
          </a:xfrm>
          <a:prstGeom prst="ellipse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553200" y="4343400"/>
            <a:ext cx="2209800" cy="2286000"/>
          </a:xfrm>
          <a:prstGeom prst="ellipse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04800" y="4343400"/>
            <a:ext cx="2209800" cy="2286000"/>
          </a:xfrm>
          <a:prstGeom prst="ellipse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04800" y="1600200"/>
            <a:ext cx="2209800" cy="2286000"/>
          </a:xfrm>
          <a:prstGeom prst="ellipse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see?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Write 3-5 sentences describing what you see/think is happening in this picture.</a:t>
            </a:r>
            <a:endParaRPr lang="en-US" dirty="0"/>
          </a:p>
        </p:txBody>
      </p:sp>
      <p:pic>
        <p:nvPicPr>
          <p:cNvPr id="5122" name="Picture 2" descr="http://t2.gstatic.com/images?q=tbn:ANd9GcTvslVnt551UxO6jjV9kg_zBsVZLgPDgiykTBcMJhrN5KzykYJg:4.bp.blogspot.com/-dzJYJJkgYns/TjlnYmEKxWI/AAAAAAAAF-s/pczRe6sJEbI/s1600/Whitefield%252Bpreach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90800"/>
            <a:ext cx="5333172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page 121-122 in  your text.</a:t>
            </a:r>
          </a:p>
          <a:p>
            <a:r>
              <a:rPr lang="en-US" dirty="0" smtClean="0"/>
              <a:t>Your purpose in reading is to determine what the Great Awakening was, who were the important people and why did it happen.</a:t>
            </a:r>
          </a:p>
          <a:p>
            <a:r>
              <a:rPr lang="en-US" dirty="0" smtClean="0"/>
              <a:t>Take notes so that you can answer those questions.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 bwMode="auto">
          <a:xfrm>
            <a:off x="701675" y="1011238"/>
            <a:ext cx="7658100" cy="842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Helvetica" pitchFamily="2" charset="0"/>
              </a:rPr>
              <a:t>Before the Great Awakening</a:t>
            </a:r>
          </a:p>
        </p:txBody>
      </p:sp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876300" y="2082800"/>
            <a:ext cx="71501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i="1">
                <a:latin typeface="Helvetica" pitchFamily="2" charset="0"/>
              </a:rPr>
              <a:t>Before the 1730s, most colonies had two established religions.</a:t>
            </a:r>
          </a:p>
          <a:p>
            <a:pPr>
              <a:buFont typeface="Arial" pitchFamily="34" charset="0"/>
              <a:buChar char="•"/>
            </a:pPr>
            <a:r>
              <a:rPr lang="en-US" sz="2800" b="1" i="1">
                <a:solidFill>
                  <a:srgbClr val="000000"/>
                </a:solidFill>
                <a:latin typeface="Helvetica" pitchFamily="2" charset="0"/>
              </a:rPr>
              <a:t>Congregationalism</a:t>
            </a:r>
            <a:r>
              <a:rPr lang="en-US" sz="2800" i="1">
                <a:solidFill>
                  <a:srgbClr val="E46C0A"/>
                </a:solidFill>
                <a:latin typeface="Helvetica" pitchFamily="2" charset="0"/>
              </a:rPr>
              <a:t> </a:t>
            </a:r>
            <a:r>
              <a:rPr lang="en-US" sz="2800" i="1">
                <a:latin typeface="Helvetica" pitchFamily="2" charset="0"/>
              </a:rPr>
              <a:t>was the largest religion in New England (Puritans and other dissidents who broke away from the Church of England).</a:t>
            </a:r>
          </a:p>
          <a:p>
            <a:pPr>
              <a:buFont typeface="Arial" pitchFamily="34" charset="0"/>
              <a:buChar char="•"/>
            </a:pPr>
            <a:r>
              <a:rPr lang="en-US" sz="2800" b="1" i="1">
                <a:solidFill>
                  <a:srgbClr val="000000"/>
                </a:solidFill>
                <a:latin typeface="Helvetica" pitchFamily="2" charset="0"/>
              </a:rPr>
              <a:t>Anglicanism</a:t>
            </a:r>
            <a:r>
              <a:rPr lang="en-US" sz="2800" i="1">
                <a:solidFill>
                  <a:srgbClr val="E46C0A"/>
                </a:solidFill>
                <a:latin typeface="Helvetica" pitchFamily="2" charset="0"/>
              </a:rPr>
              <a:t> </a:t>
            </a:r>
            <a:r>
              <a:rPr lang="en-US" sz="2800" i="1">
                <a:latin typeface="Helvetica" pitchFamily="2" charset="0"/>
              </a:rPr>
              <a:t>was the largest religion in New York and the Southern colonies (same as the Church of England).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First Great Awakening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38100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200" dirty="0" smtClean="0"/>
              <a:t>As the colonies became more successful, people felt as if they had lost their faith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en-US" sz="1900" dirty="0" smtClean="0"/>
              <a:t>Was a large motivation for founding the colonies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US" sz="2200" dirty="0" smtClean="0"/>
              <a:t>Sparked a religious revival known as the </a:t>
            </a:r>
            <a:r>
              <a:rPr lang="en-US" sz="2200" b="1" u="sng" dirty="0" smtClean="0"/>
              <a:t>Great Awakening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en-US" sz="1900" dirty="0" smtClean="0"/>
              <a:t>A revival of religious feeling in the American colonies during the 1730’s and 40’s</a:t>
            </a:r>
          </a:p>
          <a:p>
            <a:pPr eaLnBrk="1" hangingPunct="1"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220" name="Picture 5" descr="http://jayguin.files.wordpress.com/2009/06/passioncarto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1425" y="1676400"/>
            <a:ext cx="536257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 bwMode="auto">
          <a:xfrm>
            <a:off x="701675" y="923925"/>
            <a:ext cx="7658100" cy="8778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Helvetica" pitchFamily="2" charset="0"/>
              </a:rPr>
              <a:t>What was the Great Awakening?</a:t>
            </a:r>
          </a:p>
        </p:txBody>
      </p:sp>
      <p:pic>
        <p:nvPicPr>
          <p:cNvPr id="4" name="Picture 3" descr="whitfiel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1540" y="2273300"/>
            <a:ext cx="4322560" cy="32326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127000" dist="25400" dir="5400000" algn="tl" rotWithShape="0">
              <a:srgbClr val="000000">
                <a:alpha val="33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5486400" y="1963738"/>
            <a:ext cx="26035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300" i="1">
                <a:latin typeface="Helvetica" pitchFamily="2" charset="0"/>
              </a:rPr>
              <a:t>Religious revival movement</a:t>
            </a:r>
          </a:p>
          <a:p>
            <a:pPr>
              <a:buFont typeface="Arial" pitchFamily="34" charset="0"/>
              <a:buChar char="•"/>
            </a:pPr>
            <a:r>
              <a:rPr lang="en-US" sz="2300" i="1">
                <a:latin typeface="Helvetica" pitchFamily="2" charset="0"/>
              </a:rPr>
              <a:t>Evangelicism – </a:t>
            </a:r>
            <a:r>
              <a:rPr lang="en-US" altLang="en-US" sz="2300" i="1">
                <a:latin typeface="Helvetica" pitchFamily="2" charset="0"/>
              </a:rPr>
              <a:t>“</a:t>
            </a:r>
            <a:r>
              <a:rPr lang="en-US" sz="2300" i="1">
                <a:latin typeface="Helvetica" pitchFamily="2" charset="0"/>
              </a:rPr>
              <a:t>new birth</a:t>
            </a:r>
            <a:r>
              <a:rPr lang="en-US" altLang="en-US" sz="2300" i="1">
                <a:latin typeface="Helvetica" pitchFamily="2" charset="0"/>
              </a:rPr>
              <a:t>”</a:t>
            </a:r>
            <a:r>
              <a:rPr lang="en-US" sz="2300" i="1">
                <a:latin typeface="Helvetica" pitchFamily="2" charset="0"/>
              </a:rPr>
              <a:t> considered the ultimate religious experience</a:t>
            </a:r>
          </a:p>
          <a:p>
            <a:pPr>
              <a:buFont typeface="Arial" pitchFamily="34" charset="0"/>
              <a:buChar char="•"/>
            </a:pPr>
            <a:r>
              <a:rPr lang="en-US" sz="2300" i="1">
                <a:latin typeface="Helvetica" pitchFamily="2" charset="0"/>
              </a:rPr>
              <a:t>Followers accepted that they were sinners and asked for salvation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1438275" y="5719763"/>
            <a:ext cx="2994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George Whitefield preaching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701675" y="896938"/>
            <a:ext cx="7658100" cy="842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Helvetica" pitchFamily="2" charset="0"/>
              </a:rPr>
              <a:t>Old Lights vs. New Lights</a:t>
            </a: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876300" y="2006600"/>
            <a:ext cx="71501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i="1">
                <a:latin typeface="Helvetica" pitchFamily="2" charset="0"/>
              </a:rPr>
              <a:t>Churches that grew as a result of the Great Awakening: Presbyterianism, Methodism, Baptism (New Lights)</a:t>
            </a:r>
          </a:p>
          <a:p>
            <a:pPr>
              <a:buFont typeface="Arial" pitchFamily="34" charset="0"/>
              <a:buChar char="•"/>
            </a:pPr>
            <a:r>
              <a:rPr lang="en-US" sz="2800" i="1">
                <a:latin typeface="Helvetica" pitchFamily="2" charset="0"/>
              </a:rPr>
              <a:t>Great Awakening challenged authority and hierarchy of established churches (Old Lights: Congregationalists and Anglicans)</a:t>
            </a:r>
          </a:p>
          <a:p>
            <a:pPr>
              <a:buFont typeface="Arial" pitchFamily="34" charset="0"/>
              <a:buChar char="•"/>
            </a:pPr>
            <a:r>
              <a:rPr lang="en-US" sz="2800" i="1">
                <a:latin typeface="Helvetica" pitchFamily="2" charset="0"/>
              </a:rPr>
              <a:t>Great Awakening said that anybody could be converted and born again. You didn</a:t>
            </a:r>
            <a:r>
              <a:rPr lang="en-US" altLang="en-US" sz="2800" i="1">
                <a:latin typeface="Helvetica" pitchFamily="2" charset="0"/>
              </a:rPr>
              <a:t>’</a:t>
            </a:r>
            <a:r>
              <a:rPr lang="en-US" sz="2800" i="1">
                <a:latin typeface="Helvetica" pitchFamily="2" charset="0"/>
              </a:rPr>
              <a:t>t need traditional church leadership to decide whether or not you belonged.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 bwMode="auto">
          <a:xfrm>
            <a:off x="701675" y="554038"/>
            <a:ext cx="7658100" cy="563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Helvetica" pitchFamily="2" charset="0"/>
              </a:rPr>
              <a:t>Leaders of the Great Awakening</a:t>
            </a:r>
          </a:p>
        </p:txBody>
      </p:sp>
      <p:pic>
        <p:nvPicPr>
          <p:cNvPr id="4" name="Picture 4" descr="whitefiel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79214">
            <a:off x="1663700" y="1962746"/>
            <a:ext cx="2501900" cy="3223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5" descr="edwrad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533" r="18684"/>
          <a:stretch/>
        </p:blipFill>
        <p:spPr bwMode="auto">
          <a:xfrm rot="200422">
            <a:off x="4889499" y="1765300"/>
            <a:ext cx="2494475" cy="3238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651000" y="5446713"/>
            <a:ext cx="2501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2" charset="0"/>
              </a:rPr>
              <a:t>George Whitefield</a:t>
            </a: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4800600" y="5264150"/>
            <a:ext cx="2628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2" charset="0"/>
              </a:rPr>
              <a:t>Jonathan Edwards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3886200"/>
            <a:ext cx="8991600" cy="2895600"/>
          </a:xfrm>
        </p:spPr>
        <p:txBody>
          <a:bodyPr/>
          <a:lstStyle/>
          <a:p>
            <a:r>
              <a:rPr lang="en-US" sz="2400" smtClean="0"/>
              <a:t>Weakened the status of “old-fashioned” churches</a:t>
            </a:r>
          </a:p>
          <a:p>
            <a:pPr lvl="1"/>
            <a:r>
              <a:rPr lang="en-US" sz="1800" smtClean="0"/>
              <a:t>Encouraged people to use their own judgment and help others</a:t>
            </a:r>
          </a:p>
          <a:p>
            <a:r>
              <a:rPr lang="en-US" sz="2400" smtClean="0"/>
              <a:t>Introduced the ideas of equality and the right to challenge authority</a:t>
            </a:r>
          </a:p>
          <a:p>
            <a:pPr lvl="1"/>
            <a:r>
              <a:rPr lang="en-US" sz="1800" smtClean="0"/>
              <a:t>People began to feel confident in their own thoughts and decisions</a:t>
            </a:r>
          </a:p>
          <a:p>
            <a:r>
              <a:rPr lang="en-US" sz="2400" smtClean="0"/>
              <a:t>Helped contribute to colonists desire for independence and the American Revolution</a:t>
            </a:r>
          </a:p>
          <a:p>
            <a:pPr lvl="1">
              <a:buFontTx/>
              <a:buNone/>
            </a:pPr>
            <a:endParaRPr lang="en-US" sz="1600" smtClean="0"/>
          </a:p>
        </p:txBody>
      </p:sp>
      <p:pic>
        <p:nvPicPr>
          <p:cNvPr id="10243" name="Picture 6" descr="http://www.togetherforadoption.org/wp-content/media/George_Whitefield_preach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7013" y="228600"/>
            <a:ext cx="612298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ill design template">
  <a:themeElements>
    <a:clrScheme name="Office Them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192</TotalTime>
  <Words>658</Words>
  <Application>Microsoft Office PowerPoint</Application>
  <PresentationFormat>On-screen Show (4:3)</PresentationFormat>
  <Paragraphs>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Times New Roman</vt:lpstr>
      <vt:lpstr>Monotype Sorts</vt:lpstr>
      <vt:lpstr>Arial</vt:lpstr>
      <vt:lpstr>Quill design template</vt:lpstr>
      <vt:lpstr>How did ideas about religion and government influence colonial life?</vt:lpstr>
      <vt:lpstr>What do you see?</vt:lpstr>
      <vt:lpstr>Slide 3</vt:lpstr>
      <vt:lpstr>Before the Great Awakening</vt:lpstr>
      <vt:lpstr>The First Great Awakening</vt:lpstr>
      <vt:lpstr>What was the Great Awakening?</vt:lpstr>
      <vt:lpstr>Old Lights vs. New Lights</vt:lpstr>
      <vt:lpstr>Leaders of the Great Awakening</vt:lpstr>
      <vt:lpstr>Slide 9</vt:lpstr>
      <vt:lpstr>Discuss the following with your table group:</vt:lpstr>
      <vt:lpstr>Slide 11</vt:lpstr>
      <vt:lpstr>Slide 12</vt:lpstr>
      <vt:lpstr>First Great Awakening</vt:lpstr>
      <vt:lpstr>Take a Stand</vt:lpstr>
      <vt:lpstr>John Locke</vt:lpstr>
      <vt:lpstr>Baron de Montesquieu</vt:lpstr>
      <vt:lpstr>The Enlightenment</vt:lpstr>
      <vt:lpstr>The Enlightenment</vt:lpstr>
      <vt:lpstr>Enlightenment</vt:lpstr>
    </vt:vector>
  </TitlesOfParts>
  <Company>Johnson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JCS</dc:creator>
  <cp:lastModifiedBy>JCS</cp:lastModifiedBy>
  <cp:revision>20</cp:revision>
  <cp:lastPrinted>1601-01-01T00:00:00Z</cp:lastPrinted>
  <dcterms:created xsi:type="dcterms:W3CDTF">2014-08-23T15:24:42Z</dcterms:created>
  <dcterms:modified xsi:type="dcterms:W3CDTF">2014-08-23T18:37:21Z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