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60" r:id="rId4"/>
    <p:sldId id="258" r:id="rId5"/>
    <p:sldId id="261" r:id="rId6"/>
    <p:sldId id="262" r:id="rId7"/>
    <p:sldId id="259" r:id="rId8"/>
    <p:sldId id="263" r:id="rId9"/>
    <p:sldId id="266" r:id="rId10"/>
    <p:sldId id="264" r:id="rId11"/>
    <p:sldId id="265"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ahLst/>
            <a:cxnLst>
              <a:cxn ang="0">
                <a:pos x="104" y="1944"/>
              </a:cxn>
              <a:cxn ang="0">
                <a:pos x="144" y="1912"/>
              </a:cxn>
              <a:cxn ang="0">
                <a:pos x="1320" y="1568"/>
              </a:cxn>
              <a:cxn ang="0">
                <a:pos x="2000" y="1264"/>
              </a:cxn>
              <a:cxn ang="0">
                <a:pos x="2104" y="1208"/>
              </a:cxn>
              <a:cxn ang="0">
                <a:pos x="2312" y="1056"/>
              </a:cxn>
              <a:cxn ang="0">
                <a:pos x="2416" y="936"/>
              </a:cxn>
              <a:cxn ang="0">
                <a:pos x="2464" y="824"/>
              </a:cxn>
              <a:cxn ang="0">
                <a:pos x="3376" y="504"/>
              </a:cxn>
              <a:cxn ang="0">
                <a:pos x="3648" y="496"/>
              </a:cxn>
              <a:cxn ang="0">
                <a:pos x="4160" y="400"/>
              </a:cxn>
              <a:cxn ang="0">
                <a:pos x="4416" y="304"/>
              </a:cxn>
              <a:cxn ang="0">
                <a:pos x="4472" y="296"/>
              </a:cxn>
              <a:cxn ang="0">
                <a:pos x="4711" y="224"/>
              </a:cxn>
              <a:cxn ang="0">
                <a:pos x="4711" y="0"/>
              </a:cxn>
              <a:cxn ang="0">
                <a:pos x="2440" y="768"/>
              </a:cxn>
              <a:cxn ang="0">
                <a:pos x="2232" y="760"/>
              </a:cxn>
              <a:cxn ang="0">
                <a:pos x="1784" y="808"/>
              </a:cxn>
              <a:cxn ang="0">
                <a:pos x="1600" y="848"/>
              </a:cxn>
              <a:cxn ang="0">
                <a:pos x="760" y="1056"/>
              </a:cxn>
              <a:cxn ang="0">
                <a:pos x="0" y="1288"/>
              </a:cxn>
              <a:cxn ang="0">
                <a:pos x="104" y="1384"/>
              </a:cxn>
              <a:cxn ang="0">
                <a:pos x="104" y="1944"/>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w="9525">
            <a:noFill/>
            <a:round/>
            <a:headEnd type="none" w="sm" len="sm"/>
            <a:tailEnd type="none" w="sm" len="sm"/>
          </a:ln>
          <a:effectLst/>
        </p:spPr>
        <p:txBody>
          <a:bodyPr/>
          <a:lstStyle/>
          <a:p>
            <a:endParaRPr lang="en-US"/>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endParaRPr lang="en-US"/>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endParaRPr lang="en-US"/>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endParaRPr lang="en-US"/>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endParaRPr lang="en-US"/>
              </a:p>
            </p:txBody>
          </p:sp>
          <p:sp>
            <p:nvSpPr>
              <p:cNvPr id="3081" name="Freeform 9"/>
              <p:cNvSpPr>
                <a:spLocks/>
              </p:cNvSpPr>
              <p:nvPr/>
            </p:nvSpPr>
            <p:spPr bwMode="auto">
              <a:xfrm>
                <a:off x="168" y="3221"/>
                <a:ext cx="281" cy="863"/>
              </a:xfrm>
              <a:custGeom>
                <a:avLst/>
                <a:gdLst/>
                <a:ahLst/>
                <a:cxnLst>
                  <a:cxn ang="0">
                    <a:pos x="171" y="0"/>
                  </a:cxn>
                  <a:cxn ang="0">
                    <a:pos x="0" y="241"/>
                  </a:cxn>
                  <a:cxn ang="0">
                    <a:pos x="0" y="818"/>
                  </a:cxn>
                  <a:cxn ang="0">
                    <a:pos x="90" y="844"/>
                  </a:cxn>
                  <a:cxn ang="0">
                    <a:pos x="153" y="853"/>
                  </a:cxn>
                  <a:cxn ang="0">
                    <a:pos x="230" y="862"/>
                  </a:cxn>
                  <a:cxn ang="0">
                    <a:pos x="230" y="294"/>
                  </a:cxn>
                  <a:cxn ang="0">
                    <a:pos x="280" y="21"/>
                  </a:cxn>
                  <a:cxn ang="0">
                    <a:pos x="256" y="21"/>
                  </a:cxn>
                  <a:cxn ang="0">
                    <a:pos x="204" y="13"/>
                  </a:cxn>
                  <a:cxn ang="0">
                    <a:pos x="171" y="0"/>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w="9525">
                <a:noFill/>
                <a:round/>
                <a:headEnd type="none" w="sm" len="sm"/>
                <a:tailEnd type="none" w="sm" len="sm"/>
              </a:ln>
              <a:effectLst/>
            </p:spPr>
            <p:txBody>
              <a:bodyPr/>
              <a:lstStyle/>
              <a:p>
                <a:endParaRPr lang="en-US"/>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w="9525">
                <a:noFill/>
                <a:round/>
                <a:headEnd/>
                <a:tailEnd/>
              </a:ln>
              <a:effectLst/>
            </p:spPr>
            <p:txBody>
              <a:bodyPr/>
              <a:lstStyle/>
              <a:p>
                <a:endParaRPr lang="en-US"/>
              </a:p>
            </p:txBody>
          </p:sp>
          <p:sp>
            <p:nvSpPr>
              <p:cNvPr id="3083" name="Freeform 11"/>
              <p:cNvSpPr>
                <a:spLocks/>
              </p:cNvSpPr>
              <p:nvPr/>
            </p:nvSpPr>
            <p:spPr bwMode="auto">
              <a:xfrm>
                <a:off x="223" y="3261"/>
                <a:ext cx="132" cy="801"/>
              </a:xfrm>
              <a:custGeom>
                <a:avLst/>
                <a:gdLst/>
                <a:ahLst/>
                <a:cxnLst>
                  <a:cxn ang="0">
                    <a:pos x="0" y="254"/>
                  </a:cxn>
                  <a:cxn ang="0">
                    <a:pos x="0" y="795"/>
                  </a:cxn>
                  <a:cxn ang="0">
                    <a:pos x="40" y="800"/>
                  </a:cxn>
                  <a:cxn ang="0">
                    <a:pos x="40" y="263"/>
                  </a:cxn>
                  <a:cxn ang="0">
                    <a:pos x="131" y="8"/>
                  </a:cxn>
                  <a:cxn ang="0">
                    <a:pos x="114" y="0"/>
                  </a:cxn>
                  <a:cxn ang="0">
                    <a:pos x="0" y="254"/>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a:effectLst/>
            </p:spPr>
            <p:txBody>
              <a:bodyPr/>
              <a:lstStyle/>
              <a:p>
                <a:endParaRPr lang="en-US"/>
              </a:p>
            </p:txBody>
          </p:sp>
          <p:sp>
            <p:nvSpPr>
              <p:cNvPr id="3084" name="Freeform 12"/>
              <p:cNvSpPr>
                <a:spLocks/>
              </p:cNvSpPr>
              <p:nvPr/>
            </p:nvSpPr>
            <p:spPr bwMode="auto">
              <a:xfrm>
                <a:off x="914" y="3239"/>
                <a:ext cx="245" cy="797"/>
              </a:xfrm>
              <a:custGeom>
                <a:avLst/>
                <a:gdLst/>
                <a:ahLst/>
                <a:cxnLst>
                  <a:cxn ang="0">
                    <a:pos x="244" y="224"/>
                  </a:cxn>
                  <a:cxn ang="0">
                    <a:pos x="244" y="765"/>
                  </a:cxn>
                  <a:cxn ang="0">
                    <a:pos x="203" y="796"/>
                  </a:cxn>
                  <a:cxn ang="0">
                    <a:pos x="203" y="233"/>
                  </a:cxn>
                  <a:cxn ang="0">
                    <a:pos x="0" y="8"/>
                  </a:cxn>
                  <a:cxn ang="0">
                    <a:pos x="18" y="0"/>
                  </a:cxn>
                  <a:cxn ang="0">
                    <a:pos x="244" y="224"/>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w="9525">
                <a:noFill/>
                <a:round/>
                <a:headEnd type="none" w="sm" len="sm"/>
                <a:tailEnd type="none" w="sm" len="sm"/>
              </a:ln>
              <a:effectLst/>
            </p:spPr>
            <p:txBody>
              <a:bodyPr/>
              <a:lstStyle/>
              <a:p>
                <a:endParaRPr lang="en-US"/>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endParaRPr lang="en-US"/>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endParaRPr lang="en-US"/>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endParaRPr lang="en-US"/>
                </a:p>
              </p:txBody>
            </p:sp>
          </p:grpSp>
          <p:sp>
            <p:nvSpPr>
              <p:cNvPr id="3089" name="Freeform 17"/>
              <p:cNvSpPr>
                <a:spLocks/>
              </p:cNvSpPr>
              <p:nvPr/>
            </p:nvSpPr>
            <p:spPr bwMode="auto">
              <a:xfrm>
                <a:off x="123" y="3464"/>
                <a:ext cx="322" cy="76"/>
              </a:xfrm>
              <a:custGeom>
                <a:avLst/>
                <a:gdLst/>
                <a:ahLst/>
                <a:cxnLst>
                  <a:cxn ang="0">
                    <a:pos x="0" y="0"/>
                  </a:cxn>
                  <a:cxn ang="0">
                    <a:pos x="49" y="30"/>
                  </a:cxn>
                  <a:cxn ang="0">
                    <a:pos x="85" y="44"/>
                  </a:cxn>
                  <a:cxn ang="0">
                    <a:pos x="153" y="61"/>
                  </a:cxn>
                  <a:cxn ang="0">
                    <a:pos x="212" y="70"/>
                  </a:cxn>
                  <a:cxn ang="0">
                    <a:pos x="275" y="75"/>
                  </a:cxn>
                  <a:cxn ang="0">
                    <a:pos x="321" y="70"/>
                  </a:cxn>
                  <a:cxn ang="0">
                    <a:pos x="248" y="61"/>
                  </a:cxn>
                  <a:cxn ang="0">
                    <a:pos x="171" y="44"/>
                  </a:cxn>
                  <a:cxn ang="0">
                    <a:pos x="94" y="22"/>
                  </a:cxn>
                  <a:cxn ang="0">
                    <a:pos x="31" y="4"/>
                  </a:cxn>
                  <a:cxn ang="0">
                    <a:pos x="0" y="0"/>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3090" name="Freeform 18"/>
              <p:cNvSpPr>
                <a:spLocks/>
              </p:cNvSpPr>
              <p:nvPr/>
            </p:nvSpPr>
            <p:spPr bwMode="auto">
              <a:xfrm>
                <a:off x="715" y="3091"/>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3091" name="Freeform 19"/>
              <p:cNvSpPr>
                <a:spLocks/>
              </p:cNvSpPr>
              <p:nvPr/>
            </p:nvSpPr>
            <p:spPr bwMode="auto">
              <a:xfrm>
                <a:off x="842" y="3342"/>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3092" name="Freeform 20"/>
              <p:cNvSpPr>
                <a:spLocks/>
              </p:cNvSpPr>
              <p:nvPr/>
            </p:nvSpPr>
            <p:spPr bwMode="auto">
              <a:xfrm>
                <a:off x="322" y="3175"/>
                <a:ext cx="181" cy="49"/>
              </a:xfrm>
              <a:custGeom>
                <a:avLst/>
                <a:gdLst/>
                <a:ahLst/>
                <a:cxnLst>
                  <a:cxn ang="0">
                    <a:pos x="180" y="48"/>
                  </a:cxn>
                  <a:cxn ang="0">
                    <a:pos x="94" y="39"/>
                  </a:cxn>
                  <a:cxn ang="0">
                    <a:pos x="40" y="26"/>
                  </a:cxn>
                  <a:cxn ang="0">
                    <a:pos x="0" y="13"/>
                  </a:cxn>
                  <a:cxn ang="0">
                    <a:pos x="13" y="0"/>
                  </a:cxn>
                  <a:cxn ang="0">
                    <a:pos x="54" y="17"/>
                  </a:cxn>
                  <a:cxn ang="0">
                    <a:pos x="112" y="30"/>
                  </a:cxn>
                  <a:cxn ang="0">
                    <a:pos x="171" y="30"/>
                  </a:cxn>
                  <a:cxn ang="0">
                    <a:pos x="180" y="48"/>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3093" name="Freeform 21"/>
              <p:cNvSpPr>
                <a:spLocks/>
              </p:cNvSpPr>
              <p:nvPr/>
            </p:nvSpPr>
            <p:spPr bwMode="auto">
              <a:xfrm>
                <a:off x="516" y="3274"/>
                <a:ext cx="200" cy="230"/>
              </a:xfrm>
              <a:custGeom>
                <a:avLst/>
                <a:gdLst/>
                <a:ahLst/>
                <a:cxnLst>
                  <a:cxn ang="0">
                    <a:pos x="104" y="4"/>
                  </a:cxn>
                  <a:cxn ang="0">
                    <a:pos x="199" y="0"/>
                  </a:cxn>
                  <a:cxn ang="0">
                    <a:pos x="162" y="79"/>
                  </a:cxn>
                  <a:cxn ang="0">
                    <a:pos x="144" y="127"/>
                  </a:cxn>
                  <a:cxn ang="0">
                    <a:pos x="117" y="171"/>
                  </a:cxn>
                  <a:cxn ang="0">
                    <a:pos x="104" y="229"/>
                  </a:cxn>
                  <a:cxn ang="0">
                    <a:pos x="0" y="229"/>
                  </a:cxn>
                  <a:cxn ang="0">
                    <a:pos x="18" y="176"/>
                  </a:cxn>
                  <a:cxn ang="0">
                    <a:pos x="63" y="123"/>
                  </a:cxn>
                  <a:cxn ang="0">
                    <a:pos x="72" y="79"/>
                  </a:cxn>
                  <a:cxn ang="0">
                    <a:pos x="90" y="35"/>
                  </a:cxn>
                  <a:cxn ang="0">
                    <a:pos x="104" y="4"/>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w="9525">
                <a:noFill/>
                <a:round/>
                <a:headEnd type="none" w="sm" len="sm"/>
                <a:tailEnd type="none" w="sm" len="sm"/>
              </a:ln>
              <a:effectLst/>
            </p:spPr>
            <p:txBody>
              <a:bodyPr/>
              <a:lstStyle/>
              <a:p>
                <a:endParaRPr lang="en-US"/>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ahLst/>
                <a:cxnLst>
                  <a:cxn ang="0">
                    <a:pos x="598" y="140"/>
                  </a:cxn>
                  <a:cxn ang="0">
                    <a:pos x="523" y="358"/>
                  </a:cxn>
                  <a:cxn ang="0">
                    <a:pos x="440" y="644"/>
                  </a:cxn>
                  <a:cxn ang="0">
                    <a:pos x="354" y="916"/>
                  </a:cxn>
                  <a:cxn ang="0">
                    <a:pos x="257" y="1286"/>
                  </a:cxn>
                  <a:cxn ang="0">
                    <a:pos x="130" y="1703"/>
                  </a:cxn>
                  <a:cxn ang="0">
                    <a:pos x="51" y="2079"/>
                  </a:cxn>
                  <a:cxn ang="0">
                    <a:pos x="15" y="2224"/>
                  </a:cxn>
                  <a:cxn ang="0">
                    <a:pos x="0" y="2315"/>
                  </a:cxn>
                  <a:cxn ang="0">
                    <a:pos x="63" y="2264"/>
                  </a:cxn>
                  <a:cxn ang="0">
                    <a:pos x="268" y="2103"/>
                  </a:cxn>
                  <a:cxn ang="0">
                    <a:pos x="124" y="2084"/>
                  </a:cxn>
                  <a:cxn ang="0">
                    <a:pos x="286" y="2088"/>
                  </a:cxn>
                  <a:cxn ang="0">
                    <a:pos x="313" y="2040"/>
                  </a:cxn>
                  <a:cxn ang="0">
                    <a:pos x="135" y="2042"/>
                  </a:cxn>
                  <a:cxn ang="0">
                    <a:pos x="322" y="2022"/>
                  </a:cxn>
                  <a:cxn ang="0">
                    <a:pos x="372" y="1941"/>
                  </a:cxn>
                  <a:cxn ang="0">
                    <a:pos x="162" y="1945"/>
                  </a:cxn>
                  <a:cxn ang="0">
                    <a:pos x="379" y="1923"/>
                  </a:cxn>
                  <a:cxn ang="0">
                    <a:pos x="426" y="1837"/>
                  </a:cxn>
                  <a:cxn ang="0">
                    <a:pos x="480" y="1712"/>
                  </a:cxn>
                  <a:cxn ang="0">
                    <a:pos x="526" y="1569"/>
                  </a:cxn>
                  <a:cxn ang="0">
                    <a:pos x="246" y="1587"/>
                  </a:cxn>
                  <a:cxn ang="0">
                    <a:pos x="530" y="1545"/>
                  </a:cxn>
                  <a:cxn ang="0">
                    <a:pos x="546" y="1497"/>
                  </a:cxn>
                  <a:cxn ang="0">
                    <a:pos x="284" y="1530"/>
                  </a:cxn>
                  <a:cxn ang="0">
                    <a:pos x="557" y="1475"/>
                  </a:cxn>
                  <a:cxn ang="0">
                    <a:pos x="602" y="1308"/>
                  </a:cxn>
                  <a:cxn ang="0">
                    <a:pos x="372" y="1358"/>
                  </a:cxn>
                  <a:cxn ang="0">
                    <a:pos x="611" y="1277"/>
                  </a:cxn>
                  <a:cxn ang="0">
                    <a:pos x="636" y="1204"/>
                  </a:cxn>
                  <a:cxn ang="0">
                    <a:pos x="381" y="1283"/>
                  </a:cxn>
                  <a:cxn ang="0">
                    <a:pos x="639" y="1182"/>
                  </a:cxn>
                  <a:cxn ang="0">
                    <a:pos x="654" y="1127"/>
                  </a:cxn>
                  <a:cxn ang="0">
                    <a:pos x="695" y="958"/>
                  </a:cxn>
                  <a:cxn ang="0">
                    <a:pos x="503" y="1042"/>
                  </a:cxn>
                  <a:cxn ang="0">
                    <a:pos x="700" y="923"/>
                  </a:cxn>
                  <a:cxn ang="0">
                    <a:pos x="758" y="679"/>
                  </a:cxn>
                  <a:cxn ang="0">
                    <a:pos x="541" y="743"/>
                  </a:cxn>
                  <a:cxn ang="0">
                    <a:pos x="758" y="655"/>
                  </a:cxn>
                  <a:cxn ang="0">
                    <a:pos x="758" y="479"/>
                  </a:cxn>
                  <a:cxn ang="0">
                    <a:pos x="575" y="560"/>
                  </a:cxn>
                  <a:cxn ang="0">
                    <a:pos x="761" y="433"/>
                  </a:cxn>
                  <a:cxn ang="0">
                    <a:pos x="761" y="261"/>
                  </a:cxn>
                  <a:cxn ang="0">
                    <a:pos x="727" y="149"/>
                  </a:cxn>
                  <a:cxn ang="0">
                    <a:pos x="661" y="0"/>
                  </a:cxn>
                  <a:cxn ang="0">
                    <a:pos x="598" y="140"/>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w="9525">
                <a:noFill/>
                <a:round/>
                <a:headEnd type="none" w="sm" len="sm"/>
                <a:tailEnd type="none" w="sm" len="sm"/>
              </a:ln>
              <a:effectLst/>
            </p:spPr>
            <p:txBody>
              <a:bodyPr/>
              <a:lstStyle/>
              <a:p>
                <a:endParaRPr lang="en-US"/>
              </a:p>
            </p:txBody>
          </p:sp>
          <p:sp>
            <p:nvSpPr>
              <p:cNvPr id="3096" name="Freeform 24"/>
              <p:cNvSpPr>
                <a:spLocks/>
              </p:cNvSpPr>
              <p:nvPr/>
            </p:nvSpPr>
            <p:spPr bwMode="auto">
              <a:xfrm>
                <a:off x="630" y="114"/>
                <a:ext cx="915" cy="3071"/>
              </a:xfrm>
              <a:custGeom>
                <a:avLst/>
                <a:gdLst/>
                <a:ahLst/>
                <a:cxnLst>
                  <a:cxn ang="0">
                    <a:pos x="0" y="3070"/>
                  </a:cxn>
                  <a:cxn ang="0">
                    <a:pos x="372" y="1696"/>
                  </a:cxn>
                  <a:cxn ang="0">
                    <a:pos x="432" y="1458"/>
                  </a:cxn>
                  <a:cxn ang="0">
                    <a:pos x="484" y="1276"/>
                  </a:cxn>
                  <a:cxn ang="0">
                    <a:pos x="570" y="982"/>
                  </a:cxn>
                  <a:cxn ang="0">
                    <a:pos x="670" y="658"/>
                  </a:cxn>
                  <a:cxn ang="0">
                    <a:pos x="782" y="316"/>
                  </a:cxn>
                  <a:cxn ang="0">
                    <a:pos x="844" y="144"/>
                  </a:cxn>
                  <a:cxn ang="0">
                    <a:pos x="888" y="42"/>
                  </a:cxn>
                  <a:cxn ang="0">
                    <a:pos x="914" y="0"/>
                  </a:cxn>
                  <a:cxn ang="0">
                    <a:pos x="866" y="116"/>
                  </a:cxn>
                  <a:cxn ang="0">
                    <a:pos x="806" y="296"/>
                  </a:cxn>
                  <a:cxn ang="0">
                    <a:pos x="520" y="1230"/>
                  </a:cxn>
                  <a:cxn ang="0">
                    <a:pos x="442" y="1518"/>
                  </a:cxn>
                  <a:cxn ang="0">
                    <a:pos x="378" y="1774"/>
                  </a:cxn>
                  <a:cxn ang="0">
                    <a:pos x="314" y="2028"/>
                  </a:cxn>
                  <a:cxn ang="0">
                    <a:pos x="266" y="2238"/>
                  </a:cxn>
                  <a:cxn ang="0">
                    <a:pos x="258" y="2294"/>
                  </a:cxn>
                  <a:cxn ang="0">
                    <a:pos x="186" y="2558"/>
                  </a:cxn>
                  <a:cxn ang="0">
                    <a:pos x="50" y="3070"/>
                  </a:cxn>
                  <a:cxn ang="0">
                    <a:pos x="0" y="3070"/>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w="9525">
                <a:noFill/>
                <a:round/>
                <a:headEnd type="none" w="sm" len="sm"/>
                <a:tailEnd type="none" w="sm" len="sm"/>
              </a:ln>
              <a:effectLst/>
            </p:spPr>
            <p:txBody>
              <a:bodyPr/>
              <a:lstStyle/>
              <a:p>
                <a:endParaRPr lang="en-US"/>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en-US"/>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en-US"/>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en-US"/>
          </a:p>
        </p:txBody>
      </p:sp>
      <p:sp>
        <p:nvSpPr>
          <p:cNvPr id="3103" name="Rectangle 31"/>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en-US" smtClean="0"/>
              <a:t>Click to edit Master subtitle style</a:t>
            </a:r>
            <a:endParaRPr lang="en-US"/>
          </a:p>
        </p:txBody>
      </p:sp>
      <p:sp>
        <p:nvSpPr>
          <p:cNvPr id="3104" name="Rectangle 3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ahLst/>
            <a:cxnLst>
              <a:cxn ang="0">
                <a:pos x="0" y="1525"/>
              </a:cxn>
              <a:cxn ang="0">
                <a:pos x="79" y="1498"/>
              </a:cxn>
              <a:cxn ang="0">
                <a:pos x="753" y="1223"/>
              </a:cxn>
              <a:cxn ang="0">
                <a:pos x="1048" y="1054"/>
              </a:cxn>
              <a:cxn ang="0">
                <a:pos x="1122" y="1007"/>
              </a:cxn>
              <a:cxn ang="0">
                <a:pos x="1164" y="974"/>
              </a:cxn>
              <a:cxn ang="0">
                <a:pos x="1164" y="918"/>
              </a:cxn>
              <a:cxn ang="0">
                <a:pos x="1637" y="734"/>
              </a:cxn>
              <a:cxn ang="0">
                <a:pos x="1715" y="731"/>
              </a:cxn>
              <a:cxn ang="0">
                <a:pos x="1787" y="725"/>
              </a:cxn>
              <a:cxn ang="0">
                <a:pos x="1901" y="707"/>
              </a:cxn>
              <a:cxn ang="0">
                <a:pos x="2015" y="678"/>
              </a:cxn>
              <a:cxn ang="0">
                <a:pos x="2162" y="620"/>
              </a:cxn>
              <a:cxn ang="0">
                <a:pos x="2069" y="578"/>
              </a:cxn>
              <a:cxn ang="0">
                <a:pos x="2195" y="605"/>
              </a:cxn>
              <a:cxn ang="0">
                <a:pos x="2276" y="578"/>
              </a:cxn>
              <a:cxn ang="0">
                <a:pos x="2186" y="533"/>
              </a:cxn>
              <a:cxn ang="0">
                <a:pos x="2309" y="560"/>
              </a:cxn>
              <a:cxn ang="0">
                <a:pos x="2399" y="521"/>
              </a:cxn>
              <a:cxn ang="0">
                <a:pos x="2315" y="470"/>
              </a:cxn>
              <a:cxn ang="0">
                <a:pos x="2453" y="494"/>
              </a:cxn>
              <a:cxn ang="0">
                <a:pos x="2619" y="430"/>
              </a:cxn>
              <a:cxn ang="0">
                <a:pos x="2888" y="302"/>
              </a:cxn>
              <a:cxn ang="0">
                <a:pos x="3099" y="182"/>
              </a:cxn>
              <a:cxn ang="0">
                <a:pos x="3376" y="0"/>
              </a:cxn>
              <a:cxn ang="0">
                <a:pos x="3016" y="144"/>
              </a:cxn>
              <a:cxn ang="0">
                <a:pos x="2801" y="230"/>
              </a:cxn>
              <a:cxn ang="0">
                <a:pos x="2619" y="302"/>
              </a:cxn>
              <a:cxn ang="0">
                <a:pos x="2386" y="398"/>
              </a:cxn>
              <a:cxn ang="0">
                <a:pos x="2146" y="478"/>
              </a:cxn>
              <a:cxn ang="0">
                <a:pos x="1792" y="624"/>
              </a:cxn>
              <a:cxn ang="0">
                <a:pos x="1601" y="710"/>
              </a:cxn>
              <a:cxn ang="0">
                <a:pos x="1135" y="886"/>
              </a:cxn>
              <a:cxn ang="0">
                <a:pos x="1098" y="871"/>
              </a:cxn>
              <a:cxn ang="0">
                <a:pos x="993" y="871"/>
              </a:cxn>
              <a:cxn ang="0">
                <a:pos x="450" y="1039"/>
              </a:cxn>
              <a:cxn ang="0">
                <a:pos x="8" y="1214"/>
              </a:cxn>
              <a:cxn ang="0">
                <a:pos x="27" y="1240"/>
              </a:cxn>
              <a:cxn ang="0">
                <a:pos x="35" y="1237"/>
              </a:cxn>
              <a:cxn ang="0">
                <a:pos x="10" y="1528"/>
              </a:cxn>
              <a:cxn ang="0">
                <a:pos x="0" y="1525"/>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w="9525">
            <a:noFill/>
            <a:round/>
            <a:headEnd type="none" w="sm" len="sm"/>
            <a:tailEnd type="none" w="sm" len="sm"/>
          </a:ln>
          <a:effectLst/>
        </p:spPr>
        <p:txBody>
          <a:bodyPr/>
          <a:lstStyle/>
          <a:p>
            <a:endParaRPr lang="en-US"/>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w="9525">
                <a:noFill/>
                <a:round/>
                <a:headEnd/>
                <a:tailEnd/>
              </a:ln>
              <a:effectLst/>
            </p:spPr>
            <p:txBody>
              <a:bodyPr/>
              <a:lstStyle/>
              <a:p>
                <a:endParaRPr lang="en-US"/>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w="9525">
                <a:noFill/>
                <a:round/>
                <a:headEnd/>
                <a:tailEnd/>
              </a:ln>
              <a:effectLst/>
            </p:spPr>
            <p:txBody>
              <a:bodyPr/>
              <a:lstStyle/>
              <a:p>
                <a:endParaRPr lang="en-US"/>
              </a:p>
            </p:txBody>
          </p:sp>
          <p:sp>
            <p:nvSpPr>
              <p:cNvPr id="2055" name="Oval 7"/>
              <p:cNvSpPr>
                <a:spLocks noChangeArrowheads="1"/>
              </p:cNvSpPr>
              <p:nvPr/>
            </p:nvSpPr>
            <p:spPr bwMode="auto">
              <a:xfrm>
                <a:off x="275" y="3207"/>
                <a:ext cx="267" cy="84"/>
              </a:xfrm>
              <a:prstGeom prst="ellipse">
                <a:avLst/>
              </a:prstGeom>
              <a:solidFill>
                <a:schemeClr val="bg1"/>
              </a:solidFill>
              <a:ln w="9525">
                <a:noFill/>
                <a:round/>
                <a:headEnd/>
                <a:tailEnd/>
              </a:ln>
              <a:effectLst/>
            </p:spPr>
            <p:txBody>
              <a:bodyPr/>
              <a:lstStyle/>
              <a:p>
                <a:endParaRPr lang="en-US"/>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endParaRPr lang="en-US"/>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endParaRPr lang="en-US"/>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w="9525">
                <a:noFill/>
                <a:miter lim="800000"/>
                <a:headEnd/>
                <a:tailEnd/>
              </a:ln>
              <a:effectLst/>
            </p:spPr>
            <p:txBody>
              <a:bodyPr/>
              <a:lstStyle/>
              <a:p>
                <a:endParaRPr lang="en-US"/>
              </a:p>
            </p:txBody>
          </p:sp>
          <p:sp>
            <p:nvSpPr>
              <p:cNvPr id="2059" name="Oval 11"/>
              <p:cNvSpPr>
                <a:spLocks noChangeArrowheads="1"/>
              </p:cNvSpPr>
              <p:nvPr/>
            </p:nvSpPr>
            <p:spPr bwMode="auto">
              <a:xfrm>
                <a:off x="187" y="3329"/>
                <a:ext cx="436" cy="91"/>
              </a:xfrm>
              <a:prstGeom prst="ellipse">
                <a:avLst/>
              </a:prstGeom>
              <a:solidFill>
                <a:srgbClr val="000000"/>
              </a:solidFill>
              <a:ln w="9525">
                <a:noFill/>
                <a:round/>
                <a:headEnd/>
                <a:tailEnd/>
              </a:ln>
              <a:effectLst/>
            </p:spPr>
            <p:txBody>
              <a:bodyPr/>
              <a:lstStyle/>
              <a:p>
                <a:endParaRPr lang="en-US"/>
              </a:p>
            </p:txBody>
          </p:sp>
          <p:sp>
            <p:nvSpPr>
              <p:cNvPr id="2060" name="Freeform 12"/>
              <p:cNvSpPr>
                <a:spLocks/>
              </p:cNvSpPr>
              <p:nvPr/>
            </p:nvSpPr>
            <p:spPr bwMode="auto">
              <a:xfrm>
                <a:off x="216" y="3282"/>
                <a:ext cx="113" cy="393"/>
              </a:xfrm>
              <a:custGeom>
                <a:avLst/>
                <a:gdLst/>
                <a:ahLst/>
                <a:cxnLst>
                  <a:cxn ang="0">
                    <a:pos x="68" y="0"/>
                  </a:cxn>
                  <a:cxn ang="0">
                    <a:pos x="0" y="110"/>
                  </a:cxn>
                  <a:cxn ang="0">
                    <a:pos x="3" y="361"/>
                  </a:cxn>
                  <a:cxn ang="0">
                    <a:pos x="36" y="379"/>
                  </a:cxn>
                  <a:cxn ang="0">
                    <a:pos x="63" y="385"/>
                  </a:cxn>
                  <a:cxn ang="0">
                    <a:pos x="92" y="392"/>
                  </a:cxn>
                  <a:cxn ang="0">
                    <a:pos x="90" y="136"/>
                  </a:cxn>
                  <a:cxn ang="0">
                    <a:pos x="112" y="10"/>
                  </a:cxn>
                  <a:cxn ang="0">
                    <a:pos x="102" y="10"/>
                  </a:cxn>
                  <a:cxn ang="0">
                    <a:pos x="81" y="6"/>
                  </a:cxn>
                  <a:cxn ang="0">
                    <a:pos x="68" y="0"/>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w="9525">
                <a:noFill/>
                <a:round/>
                <a:headEnd type="none" w="sm" len="sm"/>
                <a:tailEnd type="none" w="sm" len="sm"/>
              </a:ln>
              <a:effectLst/>
            </p:spPr>
            <p:txBody>
              <a:bodyPr/>
              <a:lstStyle/>
              <a:p>
                <a:endParaRPr lang="en-US"/>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endParaRPr lang="en-US"/>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w="9525">
                <a:noFill/>
                <a:round/>
                <a:headEnd/>
                <a:tailEnd/>
              </a:ln>
              <a:effectLst/>
            </p:spPr>
            <p:txBody>
              <a:bodyPr/>
              <a:lstStyle/>
              <a:p>
                <a:endParaRPr lang="en-US"/>
              </a:p>
            </p:txBody>
          </p:sp>
          <p:sp>
            <p:nvSpPr>
              <p:cNvPr id="2063" name="Freeform 15"/>
              <p:cNvSpPr>
                <a:spLocks/>
              </p:cNvSpPr>
              <p:nvPr/>
            </p:nvSpPr>
            <p:spPr bwMode="auto">
              <a:xfrm>
                <a:off x="232" y="3283"/>
                <a:ext cx="67" cy="369"/>
              </a:xfrm>
              <a:custGeom>
                <a:avLst/>
                <a:gdLst/>
                <a:ahLst/>
                <a:cxnLst>
                  <a:cxn ang="0">
                    <a:pos x="0" y="133"/>
                  </a:cxn>
                  <a:cxn ang="0">
                    <a:pos x="0" y="357"/>
                  </a:cxn>
                  <a:cxn ang="0">
                    <a:pos x="20" y="368"/>
                  </a:cxn>
                  <a:cxn ang="0">
                    <a:pos x="20" y="141"/>
                  </a:cxn>
                  <a:cxn ang="0">
                    <a:pos x="20" y="125"/>
                  </a:cxn>
                  <a:cxn ang="0">
                    <a:pos x="29" y="111"/>
                  </a:cxn>
                  <a:cxn ang="0">
                    <a:pos x="66" y="4"/>
                  </a:cxn>
                  <a:cxn ang="0">
                    <a:pos x="59" y="0"/>
                  </a:cxn>
                  <a:cxn ang="0">
                    <a:pos x="8" y="113"/>
                  </a:cxn>
                  <a:cxn ang="0">
                    <a:pos x="0" y="133"/>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a:effectLst/>
            </p:spPr>
            <p:txBody>
              <a:bodyPr/>
              <a:lstStyle/>
              <a:p>
                <a:endParaRPr lang="en-US"/>
              </a:p>
            </p:txBody>
          </p:sp>
          <p:sp>
            <p:nvSpPr>
              <p:cNvPr id="2064" name="Freeform 16"/>
              <p:cNvSpPr>
                <a:spLocks/>
              </p:cNvSpPr>
              <p:nvPr/>
            </p:nvSpPr>
            <p:spPr bwMode="auto">
              <a:xfrm>
                <a:off x="521" y="3275"/>
                <a:ext cx="99" cy="363"/>
              </a:xfrm>
              <a:custGeom>
                <a:avLst/>
                <a:gdLst/>
                <a:ahLst/>
                <a:cxnLst>
                  <a:cxn ang="0">
                    <a:pos x="98" y="102"/>
                  </a:cxn>
                  <a:cxn ang="0">
                    <a:pos x="98" y="348"/>
                  </a:cxn>
                  <a:cxn ang="0">
                    <a:pos x="81" y="362"/>
                  </a:cxn>
                  <a:cxn ang="0">
                    <a:pos x="81" y="106"/>
                  </a:cxn>
                  <a:cxn ang="0">
                    <a:pos x="0" y="4"/>
                  </a:cxn>
                  <a:cxn ang="0">
                    <a:pos x="7" y="0"/>
                  </a:cxn>
                  <a:cxn ang="0">
                    <a:pos x="98" y="102"/>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w="9525">
                <a:noFill/>
                <a:round/>
                <a:headEnd type="none" w="sm" len="sm"/>
                <a:tailEnd type="none" w="sm" len="sm"/>
              </a:ln>
              <a:effectLst/>
            </p:spPr>
            <p:txBody>
              <a:bodyPr/>
              <a:lstStyle/>
              <a:p>
                <a:endParaRPr lang="en-US"/>
              </a:p>
            </p:txBody>
          </p:sp>
          <p:sp>
            <p:nvSpPr>
              <p:cNvPr id="2065" name="Freeform 17"/>
              <p:cNvSpPr>
                <a:spLocks/>
              </p:cNvSpPr>
              <p:nvPr/>
            </p:nvSpPr>
            <p:spPr bwMode="auto">
              <a:xfrm>
                <a:off x="441" y="3215"/>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2066" name="Freeform 18"/>
              <p:cNvSpPr>
                <a:spLocks/>
              </p:cNvSpPr>
              <p:nvPr/>
            </p:nvSpPr>
            <p:spPr bwMode="auto">
              <a:xfrm>
                <a:off x="492" y="3327"/>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2067" name="Freeform 19"/>
              <p:cNvSpPr>
                <a:spLocks/>
              </p:cNvSpPr>
              <p:nvPr/>
            </p:nvSpPr>
            <p:spPr bwMode="auto">
              <a:xfrm>
                <a:off x="286" y="3250"/>
                <a:ext cx="73" cy="23"/>
              </a:xfrm>
              <a:custGeom>
                <a:avLst/>
                <a:gdLst/>
                <a:ahLst/>
                <a:cxnLst>
                  <a:cxn ang="0">
                    <a:pos x="72" y="22"/>
                  </a:cxn>
                  <a:cxn ang="0">
                    <a:pos x="37" y="18"/>
                  </a:cxn>
                  <a:cxn ang="0">
                    <a:pos x="16" y="12"/>
                  </a:cxn>
                  <a:cxn ang="0">
                    <a:pos x="0" y="6"/>
                  </a:cxn>
                  <a:cxn ang="0">
                    <a:pos x="5" y="0"/>
                  </a:cxn>
                  <a:cxn ang="0">
                    <a:pos x="21" y="8"/>
                  </a:cxn>
                  <a:cxn ang="0">
                    <a:pos x="45" y="14"/>
                  </a:cxn>
                  <a:cxn ang="0">
                    <a:pos x="68" y="14"/>
                  </a:cxn>
                  <a:cxn ang="0">
                    <a:pos x="72" y="22"/>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endParaRPr lang="en-US"/>
              </a:p>
            </p:txBody>
          </p:sp>
          <p:sp>
            <p:nvSpPr>
              <p:cNvPr id="2068" name="Freeform 20"/>
              <p:cNvSpPr>
                <a:spLocks/>
              </p:cNvSpPr>
              <p:nvPr/>
            </p:nvSpPr>
            <p:spPr bwMode="auto">
              <a:xfrm>
                <a:off x="338" y="3284"/>
                <a:ext cx="81" cy="118"/>
              </a:xfrm>
              <a:custGeom>
                <a:avLst/>
                <a:gdLst/>
                <a:ahLst/>
                <a:cxnLst>
                  <a:cxn ang="0">
                    <a:pos x="40" y="0"/>
                  </a:cxn>
                  <a:cxn ang="0">
                    <a:pos x="80" y="4"/>
                  </a:cxn>
                  <a:cxn ang="0">
                    <a:pos x="65" y="40"/>
                  </a:cxn>
                  <a:cxn ang="0">
                    <a:pos x="58" y="62"/>
                  </a:cxn>
                  <a:cxn ang="0">
                    <a:pos x="47" y="82"/>
                  </a:cxn>
                  <a:cxn ang="0">
                    <a:pos x="40" y="105"/>
                  </a:cxn>
                  <a:cxn ang="0">
                    <a:pos x="37" y="117"/>
                  </a:cxn>
                  <a:cxn ang="0">
                    <a:pos x="16" y="114"/>
                  </a:cxn>
                  <a:cxn ang="0">
                    <a:pos x="0" y="108"/>
                  </a:cxn>
                  <a:cxn ang="0">
                    <a:pos x="7" y="84"/>
                  </a:cxn>
                  <a:cxn ang="0">
                    <a:pos x="25" y="60"/>
                  </a:cxn>
                  <a:cxn ang="0">
                    <a:pos x="29" y="40"/>
                  </a:cxn>
                  <a:cxn ang="0">
                    <a:pos x="36" y="20"/>
                  </a:cxn>
                  <a:cxn ang="0">
                    <a:pos x="40" y="0"/>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w="9525">
                <a:noFill/>
                <a:round/>
                <a:headEnd type="none" w="sm" len="sm"/>
                <a:tailEnd type="none" w="sm" len="sm"/>
              </a:ln>
              <a:effectLst/>
            </p:spPr>
            <p:txBody>
              <a:bodyPr/>
              <a:lstStyle/>
              <a:p>
                <a:endParaRPr lang="en-US"/>
              </a:p>
            </p:txBody>
          </p:sp>
          <p:sp>
            <p:nvSpPr>
              <p:cNvPr id="2069" name="Freeform 21"/>
              <p:cNvSpPr>
                <a:spLocks/>
              </p:cNvSpPr>
              <p:nvPr/>
            </p:nvSpPr>
            <p:spPr bwMode="auto">
              <a:xfrm>
                <a:off x="282" y="3265"/>
                <a:ext cx="261" cy="35"/>
              </a:xfrm>
              <a:custGeom>
                <a:avLst/>
                <a:gdLst/>
                <a:ahLst/>
                <a:cxnLst>
                  <a:cxn ang="0">
                    <a:pos x="0" y="0"/>
                  </a:cxn>
                  <a:cxn ang="0">
                    <a:pos x="25" y="10"/>
                  </a:cxn>
                  <a:cxn ang="0">
                    <a:pos x="66" y="18"/>
                  </a:cxn>
                  <a:cxn ang="0">
                    <a:pos x="122" y="19"/>
                  </a:cxn>
                  <a:cxn ang="0">
                    <a:pos x="177" y="19"/>
                  </a:cxn>
                  <a:cxn ang="0">
                    <a:pos x="218" y="12"/>
                  </a:cxn>
                  <a:cxn ang="0">
                    <a:pos x="240" y="6"/>
                  </a:cxn>
                  <a:cxn ang="0">
                    <a:pos x="248" y="0"/>
                  </a:cxn>
                  <a:cxn ang="0">
                    <a:pos x="260" y="15"/>
                  </a:cxn>
                  <a:cxn ang="0">
                    <a:pos x="221" y="28"/>
                  </a:cxn>
                  <a:cxn ang="0">
                    <a:pos x="164" y="34"/>
                  </a:cxn>
                  <a:cxn ang="0">
                    <a:pos x="98" y="33"/>
                  </a:cxn>
                  <a:cxn ang="0">
                    <a:pos x="39" y="24"/>
                  </a:cxn>
                  <a:cxn ang="0">
                    <a:pos x="5" y="9"/>
                  </a:cxn>
                  <a:cxn ang="0">
                    <a:pos x="0" y="0"/>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w="9525">
                <a:noFill/>
                <a:round/>
                <a:headEnd type="none" w="sm" len="sm"/>
                <a:tailEnd type="none" w="sm" len="sm"/>
              </a:ln>
              <a:effectLst/>
            </p:spPr>
            <p:txBody>
              <a:bodyPr/>
              <a:lstStyle/>
              <a:p>
                <a:endParaRPr lang="en-US"/>
              </a:p>
            </p:txBody>
          </p:sp>
        </p:grpSp>
        <p:sp>
          <p:nvSpPr>
            <p:cNvPr id="2070" name="Freeform 22"/>
            <p:cNvSpPr>
              <a:spLocks/>
            </p:cNvSpPr>
            <p:nvPr/>
          </p:nvSpPr>
          <p:spPr bwMode="auto">
            <a:xfrm>
              <a:off x="379" y="1904"/>
              <a:ext cx="423" cy="1366"/>
            </a:xfrm>
            <a:custGeom>
              <a:avLst/>
              <a:gdLst/>
              <a:ahLst/>
              <a:cxnLst>
                <a:cxn ang="0">
                  <a:pos x="356" y="64"/>
                </a:cxn>
                <a:cxn ang="0">
                  <a:pos x="326" y="163"/>
                </a:cxn>
                <a:cxn ang="0">
                  <a:pos x="292" y="293"/>
                </a:cxn>
                <a:cxn ang="0">
                  <a:pos x="258" y="417"/>
                </a:cxn>
                <a:cxn ang="0">
                  <a:pos x="219" y="585"/>
                </a:cxn>
                <a:cxn ang="0">
                  <a:pos x="168" y="775"/>
                </a:cxn>
                <a:cxn ang="0">
                  <a:pos x="126" y="952"/>
                </a:cxn>
                <a:cxn ang="0">
                  <a:pos x="89" y="1085"/>
                </a:cxn>
                <a:cxn ang="0">
                  <a:pos x="0" y="1362"/>
                </a:cxn>
                <a:cxn ang="0">
                  <a:pos x="29" y="1365"/>
                </a:cxn>
                <a:cxn ang="0">
                  <a:pos x="132" y="1061"/>
                </a:cxn>
                <a:cxn ang="0">
                  <a:pos x="223" y="957"/>
                </a:cxn>
                <a:cxn ang="0">
                  <a:pos x="271" y="866"/>
                </a:cxn>
                <a:cxn ang="0">
                  <a:pos x="308" y="798"/>
                </a:cxn>
                <a:cxn ang="0">
                  <a:pos x="214" y="790"/>
                </a:cxn>
                <a:cxn ang="0">
                  <a:pos x="311" y="782"/>
                </a:cxn>
                <a:cxn ang="0">
                  <a:pos x="325" y="751"/>
                </a:cxn>
                <a:cxn ang="0">
                  <a:pos x="231" y="742"/>
                </a:cxn>
                <a:cxn ang="0">
                  <a:pos x="329" y="738"/>
                </a:cxn>
                <a:cxn ang="0">
                  <a:pos x="344" y="690"/>
                </a:cxn>
                <a:cxn ang="0">
                  <a:pos x="240" y="690"/>
                </a:cxn>
                <a:cxn ang="0">
                  <a:pos x="351" y="664"/>
                </a:cxn>
                <a:cxn ang="0">
                  <a:pos x="387" y="486"/>
                </a:cxn>
                <a:cxn ang="0">
                  <a:pos x="411" y="322"/>
                </a:cxn>
                <a:cxn ang="0">
                  <a:pos x="422" y="197"/>
                </a:cxn>
                <a:cxn ang="0">
                  <a:pos x="422" y="119"/>
                </a:cxn>
                <a:cxn ang="0">
                  <a:pos x="408" y="68"/>
                </a:cxn>
                <a:cxn ang="0">
                  <a:pos x="381" y="0"/>
                </a:cxn>
                <a:cxn ang="0">
                  <a:pos x="356" y="64"/>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w="9525">
              <a:noFill/>
              <a:round/>
              <a:headEnd type="none" w="sm" len="sm"/>
              <a:tailEnd type="none" w="sm" len="sm"/>
            </a:ln>
            <a:effectLst/>
          </p:spPr>
          <p:txBody>
            <a:bodyPr/>
            <a:lstStyle/>
            <a:p>
              <a:endParaRPr lang="en-US"/>
            </a:p>
          </p:txBody>
        </p:sp>
      </p:grpSp>
      <p:sp>
        <p:nvSpPr>
          <p:cNvPr id="2071" name="Freeform 23"/>
          <p:cNvSpPr>
            <a:spLocks/>
          </p:cNvSpPr>
          <p:nvPr/>
        </p:nvSpPr>
        <p:spPr bwMode="auto">
          <a:xfrm>
            <a:off x="600075" y="3163888"/>
            <a:ext cx="560388" cy="2022475"/>
          </a:xfrm>
          <a:custGeom>
            <a:avLst/>
            <a:gdLst/>
            <a:ahLst/>
            <a:cxnLst>
              <a:cxn ang="0">
                <a:pos x="0" y="1272"/>
              </a:cxn>
              <a:cxn ang="0">
                <a:pos x="352" y="0"/>
              </a:cxn>
              <a:cxn ang="0">
                <a:pos x="26" y="1273"/>
              </a:cxn>
              <a:cxn ang="0">
                <a:pos x="0" y="1272"/>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w="9525">
            <a:noFill/>
            <a:round/>
            <a:headEnd type="none" w="sm" len="sm"/>
            <a:tailEnd type="none" w="sm" len="sm"/>
          </a:ln>
          <a:effectLst/>
        </p:spPr>
        <p:txBody>
          <a:bodyPr/>
          <a:lstStyle/>
          <a:p>
            <a:endParaRPr lang="en-US"/>
          </a:p>
        </p:txBody>
      </p:sp>
      <p:sp>
        <p:nvSpPr>
          <p:cNvPr id="2072" name="Rectangle 24"/>
          <p:cNvSpPr>
            <a:spLocks noGrp="1" noChangeArrowheads="1"/>
          </p:cNvSpPr>
          <p:nvPr>
            <p:ph type="title"/>
          </p:nvPr>
        </p:nvSpPr>
        <p:spPr bwMode="auto">
          <a:xfrm>
            <a:off x="182563" y="122238"/>
            <a:ext cx="8802687" cy="12065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blog.constitutioncenter.org/wp-content/uploads/2013/06/joinordie22-300x200.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inpop.com/science/energy/benjaminfrankl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685800" y="3352800"/>
            <a:ext cx="8077200" cy="2286000"/>
          </a:xfrm>
        </p:spPr>
        <p:txBody>
          <a:bodyPr/>
          <a:lstStyle/>
          <a:p>
            <a:r>
              <a:rPr lang="en-US" dirty="0"/>
              <a:t>8.17 Evaluate the contributions of Benjamin Franklin to American society in the areas of science, writing and literature, and politics, including analysis of excerpts from Poor Richard's Almanac, The Autobiography of Benjamin Franklin, the Albany Plan of Union and the Join or Die Cartoon.</a:t>
            </a:r>
          </a:p>
        </p:txBody>
      </p:sp>
      <p:sp>
        <p:nvSpPr>
          <p:cNvPr id="3" name="Title 2"/>
          <p:cNvSpPr>
            <a:spLocks noGrp="1"/>
          </p:cNvSpPr>
          <p:nvPr>
            <p:ph type="ctrTitle" sz="quarter"/>
          </p:nvPr>
        </p:nvSpPr>
        <p:spPr>
          <a:xfrm>
            <a:off x="0" y="1143000"/>
            <a:ext cx="4572000" cy="1143000"/>
          </a:xfrm>
        </p:spPr>
        <p:txBody>
          <a:bodyPr/>
          <a:lstStyle/>
          <a:p>
            <a:r>
              <a:rPr lang="en-US" dirty="0"/>
              <a:t>How did Benjamin Franklin contribute to American society? </a:t>
            </a:r>
            <a:br>
              <a:rPr lang="en-US" dirty="0"/>
            </a:br>
            <a:endParaRPr lang="en-US" dirty="0"/>
          </a:p>
        </p:txBody>
      </p:sp>
      <p:pic>
        <p:nvPicPr>
          <p:cNvPr id="6146" name="Picture 2" descr="http://t2.gstatic.com/images?q=tbn:ANd9GcQLK2Eem4sZCoSL6_rMgH6GitiaRMhzy7PVCycfcB7Eow-kPjCL:www.notable-quotes.com/f/benjamin_franklin_quote.jpg"/>
          <p:cNvPicPr>
            <a:picLocks noChangeAspect="1" noChangeArrowheads="1"/>
          </p:cNvPicPr>
          <p:nvPr/>
        </p:nvPicPr>
        <p:blipFill>
          <a:blip r:embed="rId2" cstate="print"/>
          <a:srcRect/>
          <a:stretch>
            <a:fillRect/>
          </a:stretch>
        </p:blipFill>
        <p:spPr bwMode="auto">
          <a:xfrm>
            <a:off x="4572000" y="0"/>
            <a:ext cx="4572000" cy="274320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3" y="122238"/>
            <a:ext cx="8802687" cy="411162"/>
          </a:xfrm>
        </p:spPr>
        <p:txBody>
          <a:bodyPr/>
          <a:lstStyle/>
          <a:p>
            <a:r>
              <a:rPr lang="en-US" dirty="0" smtClean="0"/>
              <a:t>Poor Richard’s </a:t>
            </a:r>
            <a:r>
              <a:rPr lang="en-US" dirty="0" err="1" smtClean="0"/>
              <a:t>Almanack</a:t>
            </a:r>
            <a:endParaRPr lang="en-US" dirty="0"/>
          </a:p>
        </p:txBody>
      </p:sp>
      <p:sp>
        <p:nvSpPr>
          <p:cNvPr id="3" name="Content Placeholder 2"/>
          <p:cNvSpPr>
            <a:spLocks noGrp="1"/>
          </p:cNvSpPr>
          <p:nvPr>
            <p:ph idx="1"/>
          </p:nvPr>
        </p:nvSpPr>
        <p:spPr>
          <a:xfrm>
            <a:off x="0" y="609600"/>
            <a:ext cx="9144000" cy="5613400"/>
          </a:xfrm>
        </p:spPr>
        <p:txBody>
          <a:bodyPr/>
          <a:lstStyle/>
          <a:p>
            <a:pPr>
              <a:buNone/>
            </a:pPr>
            <a:r>
              <a:rPr lang="en-US" sz="2800" dirty="0"/>
              <a:t>1. At the working man's house, hunger looks in but dares not enter.</a:t>
            </a:r>
          </a:p>
          <a:p>
            <a:pPr>
              <a:buNone/>
            </a:pPr>
            <a:r>
              <a:rPr lang="en-US" sz="2800" dirty="0"/>
              <a:t>2. Industry pays debts while despair increases them.</a:t>
            </a:r>
          </a:p>
          <a:p>
            <a:pPr>
              <a:buNone/>
            </a:pPr>
            <a:r>
              <a:rPr lang="en-US" sz="2800" dirty="0"/>
              <a:t>3. The noblest question in the world is: What good may I do in it?</a:t>
            </a:r>
          </a:p>
          <a:p>
            <a:pPr>
              <a:buNone/>
            </a:pPr>
            <a:r>
              <a:rPr lang="en-US" sz="2800" dirty="0"/>
              <a:t>4. Hear no ill of a friend, nor speak any of an enemy.</a:t>
            </a:r>
          </a:p>
          <a:p>
            <a:pPr>
              <a:buNone/>
            </a:pPr>
            <a:r>
              <a:rPr lang="en-US" sz="2800" dirty="0"/>
              <a:t>5. Many a man thinks he is buying pleasure when he is really selling himself a slave to it.</a:t>
            </a:r>
          </a:p>
          <a:p>
            <a:pPr>
              <a:buNone/>
            </a:pPr>
            <a:r>
              <a:rPr lang="en-US" sz="2800" dirty="0"/>
              <a:t>6. Doing an injury puts you below your enemy. Revenging one makes you just even. Forgiving it sets </a:t>
            </a:r>
            <a:r>
              <a:rPr lang="en-US" sz="2800" dirty="0" smtClean="0"/>
              <a:t>you above</a:t>
            </a:r>
            <a:r>
              <a:rPr lang="en-US" sz="2800" dirty="0"/>
              <a:t>.</a:t>
            </a:r>
          </a:p>
          <a:p>
            <a:pPr>
              <a:buNone/>
            </a:pPr>
            <a:r>
              <a:rPr lang="en-US" sz="2800" dirty="0"/>
              <a:t>7. There’s none deceived but one who trusts.</a:t>
            </a:r>
          </a:p>
          <a:p>
            <a:pPr>
              <a:buNone/>
            </a:pPr>
            <a:r>
              <a:rPr lang="en-US" sz="2800" dirty="0"/>
              <a:t>8. Search other for their virtues, yourself for your vices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3" y="122238"/>
            <a:ext cx="8802687" cy="411162"/>
          </a:xfrm>
        </p:spPr>
        <p:txBody>
          <a:bodyPr/>
          <a:lstStyle/>
          <a:p>
            <a:r>
              <a:rPr lang="en-US" dirty="0" smtClean="0"/>
              <a:t>Poor Richard’s </a:t>
            </a:r>
            <a:r>
              <a:rPr lang="en-US" dirty="0" err="1" smtClean="0"/>
              <a:t>Almanack</a:t>
            </a:r>
            <a:endParaRPr lang="en-US" dirty="0"/>
          </a:p>
        </p:txBody>
      </p:sp>
      <p:sp>
        <p:nvSpPr>
          <p:cNvPr id="3" name="Content Placeholder 2"/>
          <p:cNvSpPr>
            <a:spLocks noGrp="1"/>
          </p:cNvSpPr>
          <p:nvPr>
            <p:ph idx="1"/>
          </p:nvPr>
        </p:nvSpPr>
        <p:spPr>
          <a:xfrm>
            <a:off x="0" y="609600"/>
            <a:ext cx="9144000" cy="5613400"/>
          </a:xfrm>
        </p:spPr>
        <p:txBody>
          <a:bodyPr/>
          <a:lstStyle/>
          <a:p>
            <a:pPr>
              <a:buNone/>
            </a:pPr>
            <a:r>
              <a:rPr lang="en-US" sz="2400" dirty="0" smtClean="0"/>
              <a:t>9</a:t>
            </a:r>
            <a:r>
              <a:rPr lang="en-US" sz="2600" dirty="0" smtClean="0"/>
              <a:t>. Content makes a poor person rich; discontent makes a rich person poor.</a:t>
            </a:r>
          </a:p>
          <a:p>
            <a:pPr>
              <a:buNone/>
            </a:pPr>
            <a:r>
              <a:rPr lang="en-US" sz="2600" dirty="0" smtClean="0"/>
              <a:t>10. The heart of a fool is in his mouth, but the mouth of a wise man is in his heart.</a:t>
            </a:r>
          </a:p>
          <a:p>
            <a:pPr>
              <a:buNone/>
            </a:pPr>
            <a:r>
              <a:rPr lang="en-US" sz="2600" dirty="0" smtClean="0"/>
              <a:t>11</a:t>
            </a:r>
            <a:r>
              <a:rPr lang="en-US" sz="2600" dirty="0"/>
              <a:t>. He that lives carnally, won't live eternally.</a:t>
            </a:r>
          </a:p>
          <a:p>
            <a:pPr>
              <a:buNone/>
            </a:pPr>
            <a:r>
              <a:rPr lang="en-US" sz="2600" dirty="0"/>
              <a:t>12. Do good to thy Friend to keep him, to thy enemy to gain him.</a:t>
            </a:r>
          </a:p>
          <a:p>
            <a:pPr>
              <a:buNone/>
            </a:pPr>
            <a:r>
              <a:rPr lang="en-US" sz="2600" dirty="0"/>
              <a:t>13. He that cannot obey, cannot command.</a:t>
            </a:r>
          </a:p>
          <a:p>
            <a:pPr>
              <a:buNone/>
            </a:pPr>
            <a:r>
              <a:rPr lang="en-US" sz="2600" dirty="0"/>
              <a:t>14. He does not possess Wealth, it possesses him.</a:t>
            </a:r>
          </a:p>
          <a:p>
            <a:pPr>
              <a:buNone/>
            </a:pPr>
            <a:r>
              <a:rPr lang="en-US" sz="2600" dirty="0"/>
              <a:t>15. Approve not of him who commends all you say.</a:t>
            </a:r>
          </a:p>
          <a:p>
            <a:pPr>
              <a:buNone/>
            </a:pPr>
            <a:r>
              <a:rPr lang="en-US" sz="2600" dirty="0"/>
              <a:t>16. If you do what you should not, you must hear what you would not.</a:t>
            </a:r>
          </a:p>
          <a:p>
            <a:pPr>
              <a:buNone/>
            </a:pPr>
            <a:r>
              <a:rPr lang="en-US" sz="2600" dirty="0"/>
              <a:t>17. Lend Money to an Enemy, and </a:t>
            </a:r>
            <a:r>
              <a:rPr lang="en-US" sz="2600" dirty="0" err="1"/>
              <a:t>thou'lt</a:t>
            </a:r>
            <a:r>
              <a:rPr lang="en-US" sz="2600" dirty="0"/>
              <a:t> gain him, to a Friend and </a:t>
            </a:r>
            <a:r>
              <a:rPr lang="en-US" sz="2600" dirty="0" err="1"/>
              <a:t>thou'lt</a:t>
            </a:r>
            <a:r>
              <a:rPr lang="en-US" sz="2600" dirty="0"/>
              <a:t> lose him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p.141</a:t>
            </a:r>
            <a:endParaRPr lang="en-US" dirty="0"/>
          </a:p>
        </p:txBody>
      </p:sp>
      <p:pic>
        <p:nvPicPr>
          <p:cNvPr id="4" name="Content Placeholder 3" descr="joinordie22-300x200">
            <a:hlinkClick r:id="rId2"/>
          </p:cNvPr>
          <p:cNvPicPr>
            <a:picLocks noGrp="1"/>
          </p:cNvPicPr>
          <p:nvPr>
            <p:ph idx="1"/>
          </p:nvPr>
        </p:nvPicPr>
        <p:blipFill>
          <a:blip r:embed="rId3" cstate="print"/>
          <a:srcRect/>
          <a:stretch>
            <a:fillRect/>
          </a:stretch>
        </p:blipFill>
        <p:spPr bwMode="auto">
          <a:xfrm>
            <a:off x="2590800" y="1524000"/>
            <a:ext cx="4178300" cy="306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0"/>
            <a:ext cx="8775700" cy="6858000"/>
          </a:xfrm>
        </p:spPr>
        <p:txBody>
          <a:bodyPr/>
          <a:lstStyle/>
          <a:p>
            <a:pPr algn="ctr">
              <a:buNone/>
            </a:pPr>
            <a:r>
              <a:rPr lang="en-US" dirty="0" smtClean="0"/>
              <a:t>ACROSTIC</a:t>
            </a:r>
          </a:p>
          <a:p>
            <a:pPr>
              <a:buNone/>
            </a:pPr>
            <a:r>
              <a:rPr lang="en-US" dirty="0" smtClean="0"/>
              <a:t>B</a:t>
            </a:r>
          </a:p>
          <a:p>
            <a:pPr>
              <a:buNone/>
            </a:pPr>
            <a:r>
              <a:rPr lang="en-US" dirty="0" smtClean="0"/>
              <a:t>E</a:t>
            </a:r>
          </a:p>
          <a:p>
            <a:pPr>
              <a:buNone/>
            </a:pPr>
            <a:r>
              <a:rPr lang="en-US" dirty="0" smtClean="0"/>
              <a:t>N</a:t>
            </a:r>
          </a:p>
          <a:p>
            <a:pPr>
              <a:buNone/>
            </a:pPr>
            <a:r>
              <a:rPr lang="en-US" dirty="0" smtClean="0"/>
              <a:t>F</a:t>
            </a:r>
          </a:p>
          <a:p>
            <a:pPr>
              <a:buNone/>
            </a:pPr>
            <a:r>
              <a:rPr lang="en-US" dirty="0" smtClean="0"/>
              <a:t>R</a:t>
            </a:r>
          </a:p>
          <a:p>
            <a:pPr>
              <a:buNone/>
            </a:pPr>
            <a:r>
              <a:rPr lang="en-US" dirty="0" smtClean="0"/>
              <a:t>A</a:t>
            </a:r>
          </a:p>
          <a:p>
            <a:pPr>
              <a:buNone/>
            </a:pPr>
            <a:r>
              <a:rPr lang="en-US" dirty="0" smtClean="0"/>
              <a:t>N</a:t>
            </a:r>
          </a:p>
          <a:p>
            <a:pPr>
              <a:buNone/>
            </a:pPr>
            <a:r>
              <a:rPr lang="en-US" dirty="0" smtClean="0"/>
              <a:t>K</a:t>
            </a:r>
          </a:p>
          <a:p>
            <a:pPr>
              <a:buNone/>
            </a:pPr>
            <a:r>
              <a:rPr lang="en-US" dirty="0" smtClean="0"/>
              <a:t>L</a:t>
            </a:r>
          </a:p>
          <a:p>
            <a:pPr>
              <a:buNone/>
            </a:pPr>
            <a:r>
              <a:rPr lang="en-US" dirty="0" smtClean="0"/>
              <a:t>I</a:t>
            </a:r>
          </a:p>
          <a:p>
            <a:pPr>
              <a:buNone/>
            </a:pPr>
            <a:r>
              <a:rPr lang="en-US" dirty="0" smtClean="0"/>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Whadya</a:t>
            </a:r>
            <a:r>
              <a:rPr lang="en-US" dirty="0" smtClean="0"/>
              <a:t> know?</a:t>
            </a:r>
            <a:endParaRPr lang="en-US" dirty="0"/>
          </a:p>
        </p:txBody>
      </p:sp>
      <p:sp>
        <p:nvSpPr>
          <p:cNvPr id="3" name="Content Placeholder 2"/>
          <p:cNvSpPr>
            <a:spLocks noGrp="1"/>
          </p:cNvSpPr>
          <p:nvPr>
            <p:ph idx="1"/>
          </p:nvPr>
        </p:nvSpPr>
        <p:spPr/>
        <p:txBody>
          <a:bodyPr/>
          <a:lstStyle/>
          <a:p>
            <a:endParaRPr lang="en-US"/>
          </a:p>
        </p:txBody>
      </p:sp>
      <p:pic>
        <p:nvPicPr>
          <p:cNvPr id="5122" name="Picture 2" descr="http://t3.gstatic.com/images?q=tbn:ANd9GcRXDO_JoASzZBLHuIi0o_MUnLK6QVuDIGRqL0OJ2xipBJirCzrH7Q:www.servicesource.com/blog/wp-content/uploads/2013/02/benjamin-franklin-art.jpg"/>
          <p:cNvPicPr>
            <a:picLocks noChangeAspect="1" noChangeArrowheads="1"/>
          </p:cNvPicPr>
          <p:nvPr/>
        </p:nvPicPr>
        <p:blipFill>
          <a:blip r:embed="rId2" cstate="print"/>
          <a:srcRect/>
          <a:stretch>
            <a:fillRect/>
          </a:stretch>
        </p:blipFill>
        <p:spPr bwMode="auto">
          <a:xfrm>
            <a:off x="0" y="0"/>
            <a:ext cx="2590800" cy="51168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152400" y="2438400"/>
          <a:ext cx="8775699" cy="4038600"/>
        </p:xfrm>
        <a:graphic>
          <a:graphicData uri="http://schemas.openxmlformats.org/drawingml/2006/table">
            <a:tbl>
              <a:tblPr firstRow="1" bandRow="1">
                <a:tableStyleId>{5C22544A-7EE6-4342-B048-85BDC9FD1C3A}</a:tableStyleId>
              </a:tblPr>
              <a:tblGrid>
                <a:gridCol w="2925233"/>
                <a:gridCol w="2925233"/>
                <a:gridCol w="2925233"/>
              </a:tblGrid>
              <a:tr h="4038600">
                <a:tc>
                  <a:txBody>
                    <a:bodyPr/>
                    <a:lstStyle/>
                    <a:p>
                      <a:pPr algn="ctr"/>
                      <a:r>
                        <a:rPr lang="en-US" sz="3200" dirty="0" smtClean="0"/>
                        <a:t>Early Life</a:t>
                      </a:r>
                      <a:endParaRPr lang="en-US" sz="3200" dirty="0"/>
                    </a:p>
                  </a:txBody>
                  <a:tcPr/>
                </a:tc>
                <a:tc>
                  <a:txBody>
                    <a:bodyPr/>
                    <a:lstStyle/>
                    <a:p>
                      <a:pPr algn="ctr"/>
                      <a:r>
                        <a:rPr lang="en-US" sz="3200" dirty="0" smtClean="0"/>
                        <a:t>Inventions</a:t>
                      </a:r>
                      <a:endParaRPr lang="en-US" sz="3200" dirty="0"/>
                    </a:p>
                  </a:txBody>
                  <a:tcPr/>
                </a:tc>
                <a:tc>
                  <a:txBody>
                    <a:bodyPr/>
                    <a:lstStyle/>
                    <a:p>
                      <a:pPr algn="ctr"/>
                      <a:r>
                        <a:rPr lang="en-US" sz="3200" dirty="0" smtClean="0"/>
                        <a:t>Political</a:t>
                      </a:r>
                      <a:r>
                        <a:rPr lang="en-US" sz="3200" baseline="0" dirty="0" smtClean="0"/>
                        <a:t> Life</a:t>
                      </a:r>
                      <a:endParaRPr lang="en-US" sz="3200" dirty="0"/>
                    </a:p>
                  </a:txBody>
                  <a:tcPr/>
                </a:tc>
              </a:tr>
            </a:tbl>
          </a:graphicData>
        </a:graphic>
      </p:graphicFrame>
      <p:pic>
        <p:nvPicPr>
          <p:cNvPr id="17410" name="Picture 2" descr="http://t2.gstatic.com/images?q=tbn:ANd9GcQO1_pRoTN6swNGMPHEEJNpEBhf3MBB39wW5JfFq-82mJlSdYL1:livinghour.org/blog/wp-content/uploads/benjamin-franklin-religion.jpg"/>
          <p:cNvPicPr>
            <a:picLocks noChangeAspect="1" noChangeArrowheads="1"/>
          </p:cNvPicPr>
          <p:nvPr/>
        </p:nvPicPr>
        <p:blipFill>
          <a:blip r:embed="rId2" cstate="print"/>
          <a:srcRect/>
          <a:stretch>
            <a:fillRect/>
          </a:stretch>
        </p:blipFill>
        <p:spPr bwMode="auto">
          <a:xfrm>
            <a:off x="0" y="0"/>
            <a:ext cx="2057400" cy="21621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381000"/>
            <a:ext cx="8775700" cy="5842000"/>
          </a:xfrm>
        </p:spPr>
        <p:txBody>
          <a:bodyPr/>
          <a:lstStyle/>
          <a:p>
            <a:r>
              <a:rPr lang="en-US" dirty="0" smtClean="0"/>
              <a:t>Read about Ben Franklin on page 120. Fill in graphic organizer.</a:t>
            </a:r>
          </a:p>
          <a:p>
            <a:endParaRPr lang="en-US" dirty="0"/>
          </a:p>
        </p:txBody>
      </p:sp>
      <p:graphicFrame>
        <p:nvGraphicFramePr>
          <p:cNvPr id="4" name="Content Placeholder 4"/>
          <p:cNvGraphicFramePr>
            <a:graphicFrameLocks/>
          </p:cNvGraphicFramePr>
          <p:nvPr/>
        </p:nvGraphicFramePr>
        <p:xfrm>
          <a:off x="228600" y="1600200"/>
          <a:ext cx="8775699" cy="4038600"/>
        </p:xfrm>
        <a:graphic>
          <a:graphicData uri="http://schemas.openxmlformats.org/drawingml/2006/table">
            <a:tbl>
              <a:tblPr firstRow="1" bandRow="1">
                <a:tableStyleId>{5C22544A-7EE6-4342-B048-85BDC9FD1C3A}</a:tableStyleId>
              </a:tblPr>
              <a:tblGrid>
                <a:gridCol w="2925233"/>
                <a:gridCol w="2925233"/>
                <a:gridCol w="2925233"/>
              </a:tblGrid>
              <a:tr h="4038600">
                <a:tc>
                  <a:txBody>
                    <a:bodyPr/>
                    <a:lstStyle/>
                    <a:p>
                      <a:pPr algn="ctr"/>
                      <a:r>
                        <a:rPr lang="en-US" sz="3200" dirty="0" smtClean="0"/>
                        <a:t>Early Life</a:t>
                      </a:r>
                      <a:endParaRPr lang="en-US" sz="3200" dirty="0"/>
                    </a:p>
                  </a:txBody>
                  <a:tcPr/>
                </a:tc>
                <a:tc>
                  <a:txBody>
                    <a:bodyPr/>
                    <a:lstStyle/>
                    <a:p>
                      <a:pPr algn="ctr"/>
                      <a:r>
                        <a:rPr lang="en-US" sz="3200" dirty="0" smtClean="0"/>
                        <a:t>Inventions</a:t>
                      </a:r>
                      <a:endParaRPr lang="en-US" sz="3200" dirty="0"/>
                    </a:p>
                  </a:txBody>
                  <a:tcPr/>
                </a:tc>
                <a:tc>
                  <a:txBody>
                    <a:bodyPr/>
                    <a:lstStyle/>
                    <a:p>
                      <a:pPr algn="ctr"/>
                      <a:r>
                        <a:rPr lang="en-US" sz="3200" dirty="0" smtClean="0"/>
                        <a:t>Political</a:t>
                      </a:r>
                      <a:r>
                        <a:rPr lang="en-US" sz="3200" baseline="0" dirty="0" smtClean="0"/>
                        <a:t> Life</a:t>
                      </a:r>
                      <a:endParaRPr lang="en-US" sz="32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381000"/>
            <a:ext cx="8775700" cy="5842000"/>
          </a:xfrm>
        </p:spPr>
        <p:txBody>
          <a:bodyPr/>
          <a:lstStyle/>
          <a:p>
            <a:r>
              <a:rPr lang="en-US" dirty="0" smtClean="0"/>
              <a:t>Read about Ben Franklin in his biography. Fill in graphic organizer.</a:t>
            </a:r>
          </a:p>
          <a:p>
            <a:endParaRPr lang="en-US" dirty="0"/>
          </a:p>
        </p:txBody>
      </p:sp>
      <p:graphicFrame>
        <p:nvGraphicFramePr>
          <p:cNvPr id="4" name="Content Placeholder 4"/>
          <p:cNvGraphicFramePr>
            <a:graphicFrameLocks/>
          </p:cNvGraphicFramePr>
          <p:nvPr/>
        </p:nvGraphicFramePr>
        <p:xfrm>
          <a:off x="228600" y="1600200"/>
          <a:ext cx="8775699" cy="4038600"/>
        </p:xfrm>
        <a:graphic>
          <a:graphicData uri="http://schemas.openxmlformats.org/drawingml/2006/table">
            <a:tbl>
              <a:tblPr firstRow="1" bandRow="1">
                <a:tableStyleId>{5C22544A-7EE6-4342-B048-85BDC9FD1C3A}</a:tableStyleId>
              </a:tblPr>
              <a:tblGrid>
                <a:gridCol w="2925233"/>
                <a:gridCol w="2925233"/>
                <a:gridCol w="2925233"/>
              </a:tblGrid>
              <a:tr h="4038600">
                <a:tc>
                  <a:txBody>
                    <a:bodyPr/>
                    <a:lstStyle/>
                    <a:p>
                      <a:pPr algn="ctr"/>
                      <a:r>
                        <a:rPr lang="en-US" sz="3200" dirty="0" smtClean="0"/>
                        <a:t>Early Life</a:t>
                      </a:r>
                      <a:endParaRPr lang="en-US" sz="3200" dirty="0"/>
                    </a:p>
                  </a:txBody>
                  <a:tcPr/>
                </a:tc>
                <a:tc>
                  <a:txBody>
                    <a:bodyPr/>
                    <a:lstStyle/>
                    <a:p>
                      <a:pPr algn="ctr"/>
                      <a:r>
                        <a:rPr lang="en-US" sz="3200" dirty="0" smtClean="0"/>
                        <a:t>Inventions</a:t>
                      </a:r>
                      <a:endParaRPr lang="en-US" sz="3200" dirty="0"/>
                    </a:p>
                  </a:txBody>
                  <a:tcPr/>
                </a:tc>
                <a:tc>
                  <a:txBody>
                    <a:bodyPr/>
                    <a:lstStyle/>
                    <a:p>
                      <a:pPr algn="ctr"/>
                      <a:r>
                        <a:rPr lang="en-US" sz="3200" dirty="0" smtClean="0"/>
                        <a:t>Political</a:t>
                      </a:r>
                      <a:r>
                        <a:rPr lang="en-US" sz="3200" baseline="0" dirty="0" smtClean="0"/>
                        <a:t> Life</a:t>
                      </a:r>
                      <a:endParaRPr lang="en-US" sz="3200" dirty="0"/>
                    </a:p>
                  </a:txBody>
                  <a:tcPr/>
                </a:tc>
              </a:tr>
            </a:tbl>
          </a:graphicData>
        </a:graphic>
      </p:graphicFrame>
      <p:pic>
        <p:nvPicPr>
          <p:cNvPr id="21506" name="Picture 2" descr="http://t2.gstatic.com/images?q=tbn:ANd9GcRdzgGehzWNKAiF_P4pT0ePEf5Fx9nP_C0b6gJ9XDdas2Fo5PKSDg:cp91279.biography.com/1000509261001/1000509261001_1090104754001_Biography-Benjamin-Franklin-LF-Part1.jpg"/>
          <p:cNvPicPr>
            <a:picLocks noChangeAspect="1" noChangeArrowheads="1"/>
          </p:cNvPicPr>
          <p:nvPr/>
        </p:nvPicPr>
        <p:blipFill>
          <a:blip r:embed="rId2" cstate="print"/>
          <a:srcRect/>
          <a:stretch>
            <a:fillRect/>
          </a:stretch>
        </p:blipFill>
        <p:spPr bwMode="auto">
          <a:xfrm>
            <a:off x="2209800" y="4831080"/>
            <a:ext cx="3619500" cy="20269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381000"/>
            <a:ext cx="8775700" cy="5842000"/>
          </a:xfrm>
        </p:spPr>
        <p:txBody>
          <a:bodyPr/>
          <a:lstStyle/>
          <a:p>
            <a:r>
              <a:rPr lang="en-US" dirty="0" smtClean="0"/>
              <a:t>Watch Tim and Moby. Fill in graphic organizer.</a:t>
            </a:r>
          </a:p>
          <a:p>
            <a:pPr>
              <a:buNone/>
            </a:pPr>
            <a:r>
              <a:rPr lang="en-US" dirty="0" smtClean="0">
                <a:hlinkClick r:id="rId2"/>
              </a:rPr>
              <a:t>http://www.brainpop.com/science/energy/benjaminfranklin/</a:t>
            </a:r>
            <a:endParaRPr lang="en-US" dirty="0" smtClean="0"/>
          </a:p>
          <a:p>
            <a:pPr>
              <a:buNone/>
            </a:pPr>
            <a:endParaRPr lang="en-US" dirty="0" smtClean="0"/>
          </a:p>
          <a:p>
            <a:pPr>
              <a:buNone/>
            </a:pPr>
            <a:endParaRPr lang="en-US" dirty="0" smtClean="0"/>
          </a:p>
          <a:p>
            <a:endParaRPr lang="en-US" dirty="0"/>
          </a:p>
        </p:txBody>
      </p:sp>
      <p:graphicFrame>
        <p:nvGraphicFramePr>
          <p:cNvPr id="4" name="Content Placeholder 4"/>
          <p:cNvGraphicFramePr>
            <a:graphicFrameLocks/>
          </p:cNvGraphicFramePr>
          <p:nvPr/>
        </p:nvGraphicFramePr>
        <p:xfrm>
          <a:off x="228600" y="2133600"/>
          <a:ext cx="8775699" cy="3505200"/>
        </p:xfrm>
        <a:graphic>
          <a:graphicData uri="http://schemas.openxmlformats.org/drawingml/2006/table">
            <a:tbl>
              <a:tblPr firstRow="1" bandRow="1">
                <a:tableStyleId>{5C22544A-7EE6-4342-B048-85BDC9FD1C3A}</a:tableStyleId>
              </a:tblPr>
              <a:tblGrid>
                <a:gridCol w="2925233"/>
                <a:gridCol w="2925233"/>
                <a:gridCol w="2925233"/>
              </a:tblGrid>
              <a:tr h="3505200">
                <a:tc>
                  <a:txBody>
                    <a:bodyPr/>
                    <a:lstStyle/>
                    <a:p>
                      <a:pPr algn="ctr"/>
                      <a:r>
                        <a:rPr lang="en-US" sz="3200" dirty="0" smtClean="0"/>
                        <a:t>Early Life</a:t>
                      </a:r>
                      <a:endParaRPr lang="en-US" sz="3200" dirty="0"/>
                    </a:p>
                  </a:txBody>
                  <a:tcPr/>
                </a:tc>
                <a:tc>
                  <a:txBody>
                    <a:bodyPr/>
                    <a:lstStyle/>
                    <a:p>
                      <a:pPr algn="ctr"/>
                      <a:r>
                        <a:rPr lang="en-US" sz="3200" dirty="0" smtClean="0"/>
                        <a:t>Inventions</a:t>
                      </a:r>
                      <a:endParaRPr lang="en-US" sz="3200" dirty="0"/>
                    </a:p>
                  </a:txBody>
                  <a:tcPr/>
                </a:tc>
                <a:tc>
                  <a:txBody>
                    <a:bodyPr/>
                    <a:lstStyle/>
                    <a:p>
                      <a:pPr algn="ctr"/>
                      <a:r>
                        <a:rPr lang="en-US" sz="3200" dirty="0" smtClean="0"/>
                        <a:t>Political</a:t>
                      </a:r>
                      <a:r>
                        <a:rPr lang="en-US" sz="3200" baseline="0" dirty="0" smtClean="0"/>
                        <a:t> Life</a:t>
                      </a:r>
                      <a:endParaRPr lang="en-US" sz="32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Norths</a:t>
            </a:r>
            <a:r>
              <a:rPr lang="en-US" dirty="0" smtClean="0"/>
              <a:t> tell </a:t>
            </a:r>
            <a:r>
              <a:rPr lang="en-US" dirty="0" err="1" smtClean="0"/>
              <a:t>Souths</a:t>
            </a:r>
            <a:r>
              <a:rPr lang="en-US" dirty="0" smtClean="0"/>
              <a:t> about the inventions that Ben created and how they changed life in America (at least 3 things)</a:t>
            </a:r>
          </a:p>
          <a:p>
            <a:pPr>
              <a:buNone/>
            </a:pPr>
            <a:endParaRPr lang="en-US" dirty="0"/>
          </a:p>
          <a:p>
            <a:pPr>
              <a:buNone/>
            </a:pPr>
            <a:r>
              <a:rPr lang="en-US" dirty="0" err="1" smtClean="0"/>
              <a:t>Souths</a:t>
            </a:r>
            <a:r>
              <a:rPr lang="en-US" dirty="0" smtClean="0"/>
              <a:t> tell </a:t>
            </a:r>
            <a:r>
              <a:rPr lang="en-US" dirty="0" err="1" smtClean="0"/>
              <a:t>Norths</a:t>
            </a:r>
            <a:r>
              <a:rPr lang="en-US" dirty="0" smtClean="0"/>
              <a:t> about Franklin’s political life and how it changed life in America (at least 3 things.)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Ben’s Writings</a:t>
            </a:r>
            <a:endParaRPr lang="en-US" dirty="0"/>
          </a:p>
        </p:txBody>
      </p:sp>
      <p:sp>
        <p:nvSpPr>
          <p:cNvPr id="3" name="Content Placeholder 2"/>
          <p:cNvSpPr>
            <a:spLocks noGrp="1"/>
          </p:cNvSpPr>
          <p:nvPr>
            <p:ph idx="1"/>
          </p:nvPr>
        </p:nvSpPr>
        <p:spPr/>
        <p:txBody>
          <a:bodyPr/>
          <a:lstStyle/>
          <a:p>
            <a:endParaRPr lang="en-US" dirty="0"/>
          </a:p>
        </p:txBody>
      </p:sp>
      <p:pic>
        <p:nvPicPr>
          <p:cNvPr id="22530" name="Picture 2" descr="http://t3.gstatic.com/images?q=tbn:ANd9GcSYzTN-2rRtVy9927rPIFot0qC57ojQOxOR4MBbGz4czdyEqRi3tw:deepforestproductions.com/blog/wp-content/uploads/2011/09/ben-franklin.jpg"/>
          <p:cNvPicPr>
            <a:picLocks noChangeAspect="1" noChangeArrowheads="1"/>
          </p:cNvPicPr>
          <p:nvPr/>
        </p:nvPicPr>
        <p:blipFill>
          <a:blip r:embed="rId2" cstate="print"/>
          <a:srcRect/>
          <a:stretch>
            <a:fillRect/>
          </a:stretch>
        </p:blipFill>
        <p:spPr bwMode="auto">
          <a:xfrm rot="20835950">
            <a:off x="505147" y="1426126"/>
            <a:ext cx="2502976" cy="3341602"/>
          </a:xfrm>
          <a:prstGeom prst="rect">
            <a:avLst/>
          </a:prstGeom>
          <a:noFill/>
        </p:spPr>
      </p:pic>
      <p:pic>
        <p:nvPicPr>
          <p:cNvPr id="22532" name="Picture 4" descr="http://t2.gstatic.com/images?q=tbn:ANd9GcS7CvV6dGTa71CwkiRSFWdA5-faAQyOmcILh66bOvwG6ufT6twZ0g:d.gr-assets.com/books/1348982623l/855913.jpg"/>
          <p:cNvPicPr>
            <a:picLocks noChangeAspect="1" noChangeArrowheads="1"/>
          </p:cNvPicPr>
          <p:nvPr/>
        </p:nvPicPr>
        <p:blipFill>
          <a:blip r:embed="rId3" cstate="print"/>
          <a:srcRect/>
          <a:stretch>
            <a:fillRect/>
          </a:stretch>
        </p:blipFill>
        <p:spPr bwMode="auto">
          <a:xfrm>
            <a:off x="3048000" y="990600"/>
            <a:ext cx="2364282" cy="3644392"/>
          </a:xfrm>
          <a:prstGeom prst="rect">
            <a:avLst/>
          </a:prstGeom>
          <a:noFill/>
        </p:spPr>
      </p:pic>
      <p:pic>
        <p:nvPicPr>
          <p:cNvPr id="22534" name="Picture 6" descr="http://images.rarenewspapers.com/ebayimgs/3.81.2007/image065.jpg"/>
          <p:cNvPicPr>
            <a:picLocks noChangeAspect="1" noChangeArrowheads="1"/>
          </p:cNvPicPr>
          <p:nvPr/>
        </p:nvPicPr>
        <p:blipFill>
          <a:blip r:embed="rId4" cstate="print"/>
          <a:srcRect/>
          <a:stretch>
            <a:fillRect/>
          </a:stretch>
        </p:blipFill>
        <p:spPr bwMode="auto">
          <a:xfrm rot="707193">
            <a:off x="5301789" y="1618504"/>
            <a:ext cx="3631770" cy="4536008"/>
          </a:xfrm>
          <a:prstGeom prst="rect">
            <a:avLst/>
          </a:prstGeom>
          <a:noFill/>
        </p:spPr>
      </p:pic>
      <p:sp>
        <p:nvSpPr>
          <p:cNvPr id="7" name="TextBox 6"/>
          <p:cNvSpPr txBox="1"/>
          <p:nvPr/>
        </p:nvSpPr>
        <p:spPr>
          <a:xfrm>
            <a:off x="1143000" y="4648200"/>
            <a:ext cx="1752600" cy="1200329"/>
          </a:xfrm>
          <a:prstGeom prst="rect">
            <a:avLst/>
          </a:prstGeom>
          <a:noFill/>
        </p:spPr>
        <p:txBody>
          <a:bodyPr wrap="square" rtlCol="0">
            <a:spAutoFit/>
          </a:bodyPr>
          <a:lstStyle/>
          <a:p>
            <a:r>
              <a:rPr lang="en-US" sz="3200" dirty="0" smtClean="0"/>
              <a:t>1 </a:t>
            </a:r>
            <a:r>
              <a:rPr lang="en-US" sz="2000" dirty="0" smtClean="0"/>
              <a:t>p.124-125 Analyze Literature </a:t>
            </a:r>
            <a:endParaRPr lang="en-US" sz="2000" dirty="0"/>
          </a:p>
        </p:txBody>
      </p:sp>
      <p:sp>
        <p:nvSpPr>
          <p:cNvPr id="9" name="TextBox 8"/>
          <p:cNvSpPr txBox="1"/>
          <p:nvPr/>
        </p:nvSpPr>
        <p:spPr>
          <a:xfrm>
            <a:off x="6019800" y="5638800"/>
            <a:ext cx="2362200" cy="892552"/>
          </a:xfrm>
          <a:prstGeom prst="rect">
            <a:avLst/>
          </a:prstGeom>
          <a:noFill/>
        </p:spPr>
        <p:txBody>
          <a:bodyPr wrap="square" rtlCol="0">
            <a:spAutoFit/>
          </a:bodyPr>
          <a:lstStyle/>
          <a:p>
            <a:r>
              <a:rPr lang="en-US" sz="3200" dirty="0" smtClean="0"/>
              <a:t>3 </a:t>
            </a:r>
            <a:r>
              <a:rPr lang="en-US" sz="2000" dirty="0" smtClean="0"/>
              <a:t>handout</a:t>
            </a:r>
          </a:p>
          <a:p>
            <a:r>
              <a:rPr lang="en-US" sz="2000" dirty="0" smtClean="0"/>
              <a:t> Analysis worksheet</a:t>
            </a:r>
            <a:endParaRPr lang="en-US" sz="3200" dirty="0"/>
          </a:p>
        </p:txBody>
      </p:sp>
      <p:sp>
        <p:nvSpPr>
          <p:cNvPr id="10" name="TextBox 9"/>
          <p:cNvSpPr txBox="1"/>
          <p:nvPr/>
        </p:nvSpPr>
        <p:spPr>
          <a:xfrm>
            <a:off x="3352800" y="4572000"/>
            <a:ext cx="1676400" cy="1200329"/>
          </a:xfrm>
          <a:prstGeom prst="rect">
            <a:avLst/>
          </a:prstGeom>
          <a:noFill/>
        </p:spPr>
        <p:txBody>
          <a:bodyPr wrap="square" rtlCol="0">
            <a:spAutoFit/>
          </a:bodyPr>
          <a:lstStyle/>
          <a:p>
            <a:r>
              <a:rPr lang="en-US" sz="3200" dirty="0" smtClean="0"/>
              <a:t>2 </a:t>
            </a:r>
            <a:r>
              <a:rPr lang="en-US" sz="2000" dirty="0" smtClean="0"/>
              <a:t>p.726</a:t>
            </a:r>
          </a:p>
          <a:p>
            <a:r>
              <a:rPr lang="en-US" sz="2000" dirty="0" smtClean="0"/>
              <a:t>Analysis worksheet</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 Teacher Letter (to turn in today)</a:t>
            </a:r>
            <a:endParaRPr lang="en-US" dirty="0"/>
          </a:p>
        </p:txBody>
      </p:sp>
      <p:sp>
        <p:nvSpPr>
          <p:cNvPr id="3" name="Content Placeholder 2"/>
          <p:cNvSpPr>
            <a:spLocks noGrp="1"/>
          </p:cNvSpPr>
          <p:nvPr>
            <p:ph idx="1"/>
          </p:nvPr>
        </p:nvSpPr>
        <p:spPr/>
        <p:txBody>
          <a:bodyPr/>
          <a:lstStyle/>
          <a:p>
            <a:r>
              <a:rPr lang="en-US" dirty="0" smtClean="0"/>
              <a:t>Write me a letter (My Dear Mrs. Fabulousness </a:t>
            </a:r>
            <a:r>
              <a:rPr lang="en-US" dirty="0" smtClean="0">
                <a:sym typeface="Wingdings" pitchFamily="2" charset="2"/>
              </a:rPr>
              <a:t>)</a:t>
            </a:r>
          </a:p>
          <a:p>
            <a:r>
              <a:rPr lang="en-US" dirty="0" smtClean="0">
                <a:sym typeface="Wingdings" pitchFamily="2" charset="2"/>
              </a:rPr>
              <a:t>Explain three things Franklin said in the document that you think is important.</a:t>
            </a:r>
          </a:p>
          <a:p>
            <a:r>
              <a:rPr lang="en-US" dirty="0" smtClean="0">
                <a:sym typeface="Wingdings" pitchFamily="2" charset="2"/>
              </a:rPr>
              <a:t>Include evidence that supports why it was written.</a:t>
            </a:r>
            <a:endParaRPr lang="en-US" dirty="0"/>
          </a:p>
        </p:txBody>
      </p:sp>
    </p:spTree>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311</TotalTime>
  <Words>511</Words>
  <Application>Microsoft Office PowerPoint</Application>
  <PresentationFormat>On-screen Show (4:3)</PresentationFormat>
  <Paragraphs>65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Times New Roman</vt:lpstr>
      <vt:lpstr>Monotype Sorts</vt:lpstr>
      <vt:lpstr>Arial</vt:lpstr>
      <vt:lpstr>Quill design template</vt:lpstr>
      <vt:lpstr>How did Benjamin Franklin contribute to American society?  </vt:lpstr>
      <vt:lpstr>Whadya know?</vt:lpstr>
      <vt:lpstr>Slide 3</vt:lpstr>
      <vt:lpstr>Slide 4</vt:lpstr>
      <vt:lpstr>Slide 5</vt:lpstr>
      <vt:lpstr>Slide 6</vt:lpstr>
      <vt:lpstr>Slide 7</vt:lpstr>
      <vt:lpstr>Ben’s Writings</vt:lpstr>
      <vt:lpstr>Dear Teacher Letter (to turn in today)</vt:lpstr>
      <vt:lpstr>Poor Richard’s Almanack</vt:lpstr>
      <vt:lpstr>Poor Richard’s Almanack</vt:lpstr>
      <vt:lpstr>p.141</vt:lpstr>
      <vt:lpstr>Slide 13</vt:lpstr>
    </vt:vector>
  </TitlesOfParts>
  <Company>Johnson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JCS</dc:creator>
  <cp:lastModifiedBy>JCS</cp:lastModifiedBy>
  <cp:revision>31</cp:revision>
  <cp:lastPrinted>1601-01-01T00:00:00Z</cp:lastPrinted>
  <dcterms:created xsi:type="dcterms:W3CDTF">2014-09-10T17:13:23Z</dcterms:created>
  <dcterms:modified xsi:type="dcterms:W3CDTF">2014-09-10T22:24:37Z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