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72" r:id="rId3"/>
    <p:sldId id="269" r:id="rId4"/>
    <p:sldId id="268" r:id="rId5"/>
    <p:sldId id="280" r:id="rId6"/>
    <p:sldId id="257" r:id="rId7"/>
    <p:sldId id="270" r:id="rId8"/>
    <p:sldId id="271" r:id="rId9"/>
    <p:sldId id="273" r:id="rId10"/>
    <p:sldId id="281" r:id="rId11"/>
    <p:sldId id="260" r:id="rId12"/>
    <p:sldId id="261" r:id="rId13"/>
    <p:sldId id="259" r:id="rId14"/>
    <p:sldId id="262" r:id="rId15"/>
    <p:sldId id="263" r:id="rId16"/>
    <p:sldId id="264" r:id="rId17"/>
    <p:sldId id="265" r:id="rId18"/>
    <p:sldId id="266" r:id="rId19"/>
    <p:sldId id="267" r:id="rId20"/>
    <p:sldId id="274" r:id="rId21"/>
    <p:sldId id="275" r:id="rId22"/>
    <p:sldId id="276" r:id="rId23"/>
    <p:sldId id="279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B1F15-F461-4B5A-93F2-D2236F6CD2D4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0173C-7574-48A9-9171-1CB3DF840E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213"/>
            <a:ext cx="9144000" cy="1470025"/>
          </a:xfrm>
          <a:solidFill>
            <a:schemeClr val="bg1">
              <a:alpha val="48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3573463"/>
            <a:ext cx="6400800" cy="16557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1928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9283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928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38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38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445292-87ED-41FA-8E2A-8ED68E5166D2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F5838D-9B9F-4FF9-B86B-F0972628B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Thanksgiving-Brownscomb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MayflowerCompactBasrelief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PuritanGallery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How did location, geographic features, and religion influence the development of the New England colonies?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2028825"/>
          </a:xfrm>
        </p:spPr>
        <p:txBody>
          <a:bodyPr>
            <a:noAutofit/>
          </a:bodyPr>
          <a:lstStyle/>
          <a:p>
            <a:r>
              <a:rPr lang="en-US" sz="2000" dirty="0" smtClean="0"/>
              <a:t>8.3 Explain the founding of the Plymouth Colony, including the Separatists, William Bradford, Mayflower, Mayflower Compact, and Squanto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8.4 Analyze the reasons for the settlement of the Massachusetts Bay Colony and the events and the key figures of the </a:t>
            </a:r>
            <a:r>
              <a:rPr lang="en-US" sz="2000" dirty="0" smtClean="0"/>
              <a:t>colonies</a:t>
            </a:r>
            <a:r>
              <a:rPr lang="en-US" sz="2000" dirty="0"/>
              <a:t>.</a:t>
            </a:r>
            <a:endParaRPr lang="en-US" sz="2000" dirty="0" smtClean="0"/>
          </a:p>
          <a:p>
            <a:r>
              <a:rPr lang="en-US" sz="2000" dirty="0" smtClean="0"/>
              <a:t>8.10 Locate and identify the first 13 colonies, and describe how their location and geographic features influenced their development.</a:t>
            </a:r>
          </a:p>
          <a:p>
            <a:r>
              <a:rPr lang="en-US" sz="2000" dirty="0" smtClean="0"/>
              <a:t>8.12 Compare and contrast the day-to-day colonial life for men, women, and children in different regions and of different </a:t>
            </a:r>
            <a:r>
              <a:rPr lang="en-US" sz="2000" dirty="0" smtClean="0"/>
              <a:t>ethnicities.</a:t>
            </a:r>
          </a:p>
          <a:p>
            <a:r>
              <a:rPr lang="en-US" sz="2000" dirty="0" smtClean="0"/>
              <a:t>8.13 </a:t>
            </a:r>
            <a:r>
              <a:rPr lang="en-US" sz="2000" dirty="0" smtClean="0"/>
              <a:t>Analyze  the ideas that significantly impacted the development of colonial self-government by citing textual evidence and examining multiple </a:t>
            </a:r>
            <a:r>
              <a:rPr lang="en-US" sz="2000" dirty="0" smtClean="0"/>
              <a:t>perspectives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341438"/>
          </a:xfrm>
        </p:spPr>
        <p:txBody>
          <a:bodyPr/>
          <a:lstStyle/>
          <a:p>
            <a:r>
              <a:rPr lang="en-US" dirty="0" smtClean="0"/>
              <a:t>WUAH 08/20/14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Compare and Contrast the settling of Jamestown and Plymouth. (Include everything you know)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difference between the Puritans and the Pilgrims?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noteworthy about the </a:t>
            </a:r>
            <a:r>
              <a:rPr lang="en-US" smtClean="0"/>
              <a:t>Mayflower Compact?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New England Settled For Religious Freedom !</a:t>
            </a:r>
            <a:endParaRPr lang="en-US" dirty="0"/>
          </a:p>
        </p:txBody>
      </p:sp>
      <p:pic>
        <p:nvPicPr>
          <p:cNvPr id="24" name="Picture 7" descr="img_large_watermark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857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092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1009839">
            <a:off x="3838412" y="312420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sz="2800" dirty="0" smtClean="0"/>
          </a:p>
        </p:txBody>
      </p:sp>
      <p:pic>
        <p:nvPicPr>
          <p:cNvPr id="9" name="Picture 9" descr="puritans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548640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114800" y="1600200"/>
            <a:ext cx="6242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FF"/>
                </a:solidFill>
              </a:rPr>
              <a:t>Puritans </a:t>
            </a:r>
            <a:r>
              <a:rPr lang="en-US" sz="2800" dirty="0" smtClean="0"/>
              <a:t>: at Massachusetts Bay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1981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0" y="1447800"/>
            <a:ext cx="5410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33CC"/>
                </a:solidFill>
              </a:rPr>
              <a:t>Pilgrims</a:t>
            </a:r>
            <a:r>
              <a:rPr lang="en-US" sz="2800" dirty="0" smtClean="0"/>
              <a:t>: at Plymouth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Pilgrims-William Bradford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Suffered persecution in England</a:t>
            </a:r>
          </a:p>
          <a:p>
            <a:r>
              <a:rPr lang="en-US" dirty="0" smtClean="0"/>
              <a:t>Wanted religious freedom</a:t>
            </a:r>
          </a:p>
          <a:p>
            <a:r>
              <a:rPr lang="en-US" dirty="0" smtClean="0"/>
              <a:t>Desired a better way of life in the New World</a:t>
            </a:r>
          </a:p>
          <a:p>
            <a:r>
              <a:rPr lang="en-US" dirty="0" smtClean="0"/>
              <a:t>Wanted to break away or “separate” from the Anglican church and begin own churches-called Separatists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6" descr="Thanksgiving">
            <a:hlinkClick r:id="rId2" tooltip="Thanksgivi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76800"/>
            <a:ext cx="2143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in pre-destination</a:t>
            </a:r>
          </a:p>
          <a:p>
            <a:r>
              <a:rPr lang="en-US" dirty="0" smtClean="0"/>
              <a:t>Sailed on the Mayflower</a:t>
            </a:r>
          </a:p>
          <a:p>
            <a:r>
              <a:rPr lang="en-US" dirty="0" smtClean="0"/>
              <a:t>Wrote and signed the Mayflower Compact-agreeing to govern together</a:t>
            </a:r>
          </a:p>
          <a:p>
            <a:r>
              <a:rPr lang="en-US" dirty="0" smtClean="0"/>
              <a:t>Mayflower Compact is one of the beginning steps toward representative government</a:t>
            </a:r>
          </a:p>
          <a:p>
            <a:r>
              <a:rPr lang="en-US" dirty="0" smtClean="0"/>
              <a:t>Squanto provided the seeds for native plants</a:t>
            </a:r>
            <a:endParaRPr lang="en-US" dirty="0"/>
          </a:p>
        </p:txBody>
      </p:sp>
      <p:pic>
        <p:nvPicPr>
          <p:cNvPr id="6" name="Picture 14" descr="http://upload.wikimedia.org/wikipedia/commons/thumb/d/d9/MayflowerCompactBasrelief.jpg/220px-MayflowerCompactBasrelie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457825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D47E00"/>
                </a:solidFill>
                <a:latin typeface="QuillPerpendicularRegular" pitchFamily="18" charset="0"/>
              </a:rPr>
              <a:t>The Mayflower Compact</a:t>
            </a:r>
            <a:br>
              <a:rPr lang="en-US" b="1" dirty="0" smtClean="0">
                <a:solidFill>
                  <a:srgbClr val="D47E00"/>
                </a:solidFill>
                <a:latin typeface="QuillPerpendicularRegular" pitchFamily="18" charset="0"/>
              </a:rPr>
            </a:br>
            <a:r>
              <a:rPr lang="en-US" sz="3600" b="1" dirty="0" smtClean="0">
                <a:solidFill>
                  <a:srgbClr val="D47E00"/>
                </a:solidFill>
                <a:latin typeface="QuillPerpendicularRegular" pitchFamily="18" charset="0"/>
              </a:rPr>
              <a:t>November 11, 1620</a:t>
            </a:r>
            <a:br>
              <a:rPr lang="en-US" sz="3600" b="1" dirty="0" smtClean="0">
                <a:solidFill>
                  <a:srgbClr val="D47E00"/>
                </a:solidFill>
                <a:latin typeface="QuillPerpendicularRegular" pitchFamily="18" charset="0"/>
              </a:rPr>
            </a:b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286000" y="1828800"/>
            <a:ext cx="4761905" cy="353333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Puritans-John Winthrop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Suffered persecution in England</a:t>
            </a:r>
          </a:p>
          <a:p>
            <a:r>
              <a:rPr lang="en-US" dirty="0" smtClean="0"/>
              <a:t>Wanted religious freedom</a:t>
            </a:r>
          </a:p>
          <a:p>
            <a:r>
              <a:rPr lang="en-US" dirty="0" smtClean="0"/>
              <a:t>Desired a better way of life in the New World</a:t>
            </a:r>
          </a:p>
          <a:p>
            <a:r>
              <a:rPr lang="en-US" dirty="0" smtClean="0"/>
              <a:t>Wanted to reform or “purify the Anglican Church</a:t>
            </a:r>
          </a:p>
          <a:p>
            <a:r>
              <a:rPr lang="en-US" dirty="0" smtClean="0"/>
              <a:t>Strongly believed that sinners should be punished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7" descr="http://upload.wikimedia.org/wikipedia/commons/thumb/d/df/PuritanGallery.jpg/300px-PuritanGall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8768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Devout Bible believers</a:t>
            </a:r>
          </a:p>
          <a:p>
            <a:r>
              <a:rPr lang="en-US" dirty="0" smtClean="0"/>
              <a:t>Bible guided all actions</a:t>
            </a:r>
          </a:p>
          <a:p>
            <a:r>
              <a:rPr lang="en-US" dirty="0" smtClean="0"/>
              <a:t>Felt God would punish any wrongdoings</a:t>
            </a:r>
          </a:p>
          <a:p>
            <a:r>
              <a:rPr lang="en-US" u="sng" dirty="0" smtClean="0"/>
              <a:t>Extremely intolerant of any other religions or beliefs</a:t>
            </a:r>
          </a:p>
          <a:p>
            <a:r>
              <a:rPr lang="en-US" dirty="0" smtClean="0"/>
              <a:t>Orchestrated Salem Witch Trials</a:t>
            </a:r>
          </a:p>
          <a:p>
            <a:endParaRPr lang="en-US" dirty="0"/>
          </a:p>
        </p:txBody>
      </p:sp>
      <p:pic>
        <p:nvPicPr>
          <p:cNvPr id="4" name="Picture 8" descr="http://law2.umkc.edu/faculty/projects/ftrials/salem/salemexam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Dissenters ! ( people who disagreed with the Puritans)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CC"/>
                </a:solidFill>
              </a:rPr>
              <a:t>Roger Williams</a:t>
            </a:r>
            <a:r>
              <a:rPr lang="en-US" dirty="0" smtClean="0">
                <a:solidFill>
                  <a:schemeClr val="folHlink"/>
                </a:solidFill>
              </a:rPr>
              <a:t>  </a:t>
            </a:r>
          </a:p>
          <a:p>
            <a:pPr>
              <a:defRPr/>
            </a:pPr>
            <a:r>
              <a:rPr lang="en-US" dirty="0" smtClean="0">
                <a:solidFill>
                  <a:schemeClr val="folHlink"/>
                </a:solidFill>
              </a:rPr>
              <a:t>Started Rhode Island</a:t>
            </a:r>
          </a:p>
          <a:p>
            <a:pPr>
              <a:defRPr/>
            </a:pPr>
            <a:r>
              <a:rPr lang="en-US" dirty="0" smtClean="0">
                <a:solidFill>
                  <a:schemeClr val="folHlink"/>
                </a:solidFill>
              </a:rPr>
              <a:t>* no forced church</a:t>
            </a:r>
          </a:p>
          <a:p>
            <a:pPr>
              <a:defRPr/>
            </a:pPr>
            <a:r>
              <a:rPr lang="en-US" dirty="0" smtClean="0">
                <a:solidFill>
                  <a:schemeClr val="folHlink"/>
                </a:solidFill>
              </a:rPr>
              <a:t>* pay Indians for land</a:t>
            </a:r>
          </a:p>
          <a:p>
            <a:pPr>
              <a:defRPr/>
            </a:pPr>
            <a:r>
              <a:rPr lang="en-US" dirty="0" smtClean="0">
                <a:solidFill>
                  <a:schemeClr val="folHlink"/>
                </a:solidFill>
              </a:rPr>
              <a:t>* separate church from the state</a:t>
            </a:r>
          </a:p>
          <a:p>
            <a:endParaRPr lang="en-US" dirty="0"/>
          </a:p>
        </p:txBody>
      </p:sp>
      <p:pic>
        <p:nvPicPr>
          <p:cNvPr id="5" name="Picture 10" descr="0009707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02175"/>
            <a:ext cx="228123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Hooker Founds </a:t>
            </a:r>
            <a:br>
              <a:rPr lang="en-US" dirty="0" smtClean="0"/>
            </a:br>
            <a:r>
              <a:rPr lang="en-US" dirty="0" smtClean="0"/>
              <a:t>Connecticut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Opposed requiring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	Church membership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	in order to vote 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So he and his church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	members started Connecticut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They got permission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	and  wrote a constitution: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666633"/>
                </a:solidFill>
              </a:rPr>
              <a:t>* </a:t>
            </a:r>
            <a:r>
              <a:rPr lang="en-US" dirty="0" smtClean="0">
                <a:solidFill>
                  <a:srgbClr val="FF3399"/>
                </a:solidFill>
              </a:rPr>
              <a:t>The Fundamental Orders of Connecticut</a:t>
            </a:r>
          </a:p>
          <a:p>
            <a:endParaRPr lang="en-US" dirty="0"/>
          </a:p>
        </p:txBody>
      </p:sp>
      <p:pic>
        <p:nvPicPr>
          <p:cNvPr id="4" name="Picture 8" descr="thomas_hoo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470" y="1295400"/>
            <a:ext cx="26855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42350" cy="4752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Anne Hutchinson	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3333FF"/>
                </a:solidFill>
              </a:rPr>
              <a:t> * lead Bible discussions at home</a:t>
            </a:r>
          </a:p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</a:rPr>
              <a:t>Believed ministers, churches, and the Bible weren’t required for worship</a:t>
            </a:r>
          </a:p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</a:rPr>
              <a:t>Put on trial and banished for her CRIME</a:t>
            </a:r>
          </a:p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</a:rPr>
              <a:t>Helped give us religious freedom !</a:t>
            </a:r>
          </a:p>
          <a:p>
            <a:endParaRPr lang="en-US" dirty="0"/>
          </a:p>
        </p:txBody>
      </p:sp>
      <p:pic>
        <p:nvPicPr>
          <p:cNvPr id="4" name="Picture 7" descr="vc006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952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Theocracy:</a:t>
            </a:r>
          </a:p>
          <a:p>
            <a:r>
              <a:rPr lang="en-US" dirty="0" smtClean="0"/>
              <a:t>Persecute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400800" cy="1341438"/>
          </a:xfrm>
        </p:spPr>
        <p:txBody>
          <a:bodyPr/>
          <a:lstStyle/>
          <a:p>
            <a:r>
              <a:rPr lang="en-US" dirty="0" smtClean="0"/>
              <a:t>Puritans vs. Pilgrims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comparison chart for the two.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p.107-112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435975" cy="496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95"/>
                <a:gridCol w="1687195"/>
                <a:gridCol w="1687195"/>
                <a:gridCol w="1687195"/>
                <a:gridCol w="1687195"/>
              </a:tblGrid>
              <a:tr h="809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African Americans</a:t>
                      </a:r>
                      <a:endParaRPr lang="en-US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dirty="0" smtClean="0"/>
                        <a:t>New England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8744"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752600" y="2667000"/>
            <a:ext cx="3733800" cy="2286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2438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 this row only.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P712-715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Mayflower Compact 1620</a:t>
            </a:r>
          </a:p>
          <a:p>
            <a:r>
              <a:rPr lang="en-US" dirty="0" smtClean="0"/>
              <a:t>Charter of Massachusetts Bay Colony 1629</a:t>
            </a:r>
          </a:p>
          <a:p>
            <a:r>
              <a:rPr lang="en-US" dirty="0" smtClean="0"/>
              <a:t>Fundamental Orders of Connecticut 1639</a:t>
            </a:r>
          </a:p>
          <a:p>
            <a:r>
              <a:rPr lang="en-US" dirty="0" smtClean="0"/>
              <a:t>New England Articles of Confederation 1643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essay discussing how the ideas presented in the documents impacted the development of colonial self- government by citing textual evidence.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cartoon about the New England Colonies</a:t>
            </a:r>
          </a:p>
          <a:p>
            <a:r>
              <a:rPr lang="en-US" dirty="0" smtClean="0"/>
              <a:t>It must answer the EQ and discuss how New England was formed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big map, label all the New England colonies and include their natural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342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38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Mayflower Compact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5715000" y="4800600"/>
            <a:ext cx="22098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Theocracy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44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6172200" y="914400"/>
            <a:ext cx="1533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Pilgrims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2057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Mayflower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46" name="WordArt 8"/>
          <p:cNvSpPr>
            <a:spLocks noChangeArrowheads="1" noChangeShapeType="1" noTextEdit="1"/>
          </p:cNvSpPr>
          <p:nvPr/>
        </p:nvSpPr>
        <p:spPr bwMode="auto">
          <a:xfrm rot="838446">
            <a:off x="457200" y="3886200"/>
            <a:ext cx="328612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456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Roger Williams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456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7" name="WordArt 9"/>
          <p:cNvSpPr>
            <a:spLocks noChangeArrowheads="1" noChangeShapeType="1" noTextEdit="1"/>
          </p:cNvSpPr>
          <p:nvPr/>
        </p:nvSpPr>
        <p:spPr bwMode="auto">
          <a:xfrm rot="5400000">
            <a:off x="5391150" y="3143250"/>
            <a:ext cx="58674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3" lon="20699993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Town meetings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0248" name="WordArt 10"/>
          <p:cNvSpPr>
            <a:spLocks noChangeArrowheads="1" noChangeShapeType="1" noTextEdit="1"/>
          </p:cNvSpPr>
          <p:nvPr/>
        </p:nvSpPr>
        <p:spPr bwMode="auto">
          <a:xfrm rot="-1852471">
            <a:off x="1752600" y="5562600"/>
            <a:ext cx="2971800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7200000" scaled="1"/>
                </a:gradFill>
                <a:latin typeface="Times New Roman"/>
                <a:cs typeface="Times New Roman"/>
              </a:rPr>
              <a:t>William Bradford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72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0249" name="WordArt 11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47625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John Winthrop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</p:txBody>
      </p:sp>
      <p:sp>
        <p:nvSpPr>
          <p:cNvPr id="10250" name="WordArt 12"/>
          <p:cNvSpPr>
            <a:spLocks noChangeArrowheads="1" noChangeShapeType="1" noTextEdit="1"/>
          </p:cNvSpPr>
          <p:nvPr/>
        </p:nvSpPr>
        <p:spPr bwMode="auto">
          <a:xfrm>
            <a:off x="4191000" y="5943600"/>
            <a:ext cx="31051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Impact"/>
              </a:rPr>
              <a:t>Protestants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CC"/>
              </a:solidFill>
              <a:latin typeface="Impact"/>
            </a:endParaRPr>
          </a:p>
        </p:txBody>
      </p:sp>
      <p:sp>
        <p:nvSpPr>
          <p:cNvPr id="10251" name="WordArt 13"/>
          <p:cNvSpPr>
            <a:spLocks noChangeArrowheads="1" noChangeShapeType="1" noTextEdit="1"/>
          </p:cNvSpPr>
          <p:nvPr/>
        </p:nvSpPr>
        <p:spPr bwMode="auto">
          <a:xfrm>
            <a:off x="3733800" y="3962400"/>
            <a:ext cx="19812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Puritans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252" name="WordArt 14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31242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Thomas Hooker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53" name="WordArt 15"/>
          <p:cNvSpPr>
            <a:spLocks noChangeArrowheads="1" noChangeShapeType="1" noTextEdit="1"/>
          </p:cNvSpPr>
          <p:nvPr/>
        </p:nvSpPr>
        <p:spPr bwMode="auto">
          <a:xfrm rot="679688">
            <a:off x="3810000" y="3429000"/>
            <a:ext cx="3829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Salem Witch Hunt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54" name="WordArt 16"/>
          <p:cNvSpPr>
            <a:spLocks noChangeArrowheads="1" noChangeShapeType="1" noTextEdit="1"/>
          </p:cNvSpPr>
          <p:nvPr/>
        </p:nvSpPr>
        <p:spPr bwMode="auto">
          <a:xfrm>
            <a:off x="0" y="2438400"/>
            <a:ext cx="31337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Squanto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55" name="WordArt 17"/>
          <p:cNvSpPr>
            <a:spLocks noChangeArrowheads="1" noChangeShapeType="1" noTextEdit="1"/>
          </p:cNvSpPr>
          <p:nvPr/>
        </p:nvSpPr>
        <p:spPr bwMode="auto">
          <a:xfrm>
            <a:off x="304800" y="5181600"/>
            <a:ext cx="26003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Separatists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256" name="WordArt 18"/>
          <p:cNvSpPr>
            <a:spLocks noChangeArrowheads="1" noChangeShapeType="1" noTextEdit="1"/>
          </p:cNvSpPr>
          <p:nvPr/>
        </p:nvSpPr>
        <p:spPr bwMode="auto">
          <a:xfrm>
            <a:off x="4343400" y="1828800"/>
            <a:ext cx="3676650" cy="16621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Non-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separtists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 rot="282840">
            <a:off x="4671735" y="5391633"/>
            <a:ext cx="328612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Anne Hutchinson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Colonies Flip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and color (the same color) your map with the New England colonies.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477000" cy="1341438"/>
          </a:xfrm>
        </p:spPr>
        <p:txBody>
          <a:bodyPr/>
          <a:lstStyle/>
          <a:p>
            <a:r>
              <a:rPr lang="en-US" dirty="0" smtClean="0"/>
              <a:t>WUAH 08/19/14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role did the Virginia Company play in the founding of Jamestown?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3 reasons people settled in the New World.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was the House of Burgesses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477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New England Colonies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1"/>
            <a:ext cx="7859713" cy="3194050"/>
          </a:xfrm>
        </p:spPr>
        <p:txBody>
          <a:bodyPr>
            <a:normAutofit/>
          </a:bodyPr>
          <a:lstStyle/>
          <a:p>
            <a:pPr lvl="8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6" descr="map-New England Colonies in 17c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654" t="1103" r="3459" b="1076"/>
          <a:stretch>
            <a:fillRect/>
          </a:stretch>
        </p:blipFill>
        <p:spPr bwMode="auto">
          <a:xfrm>
            <a:off x="1981200" y="1447800"/>
            <a:ext cx="6781800" cy="4695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4267200"/>
            <a:ext cx="8642350" cy="2114550"/>
          </a:xfrm>
        </p:spPr>
        <p:txBody>
          <a:bodyPr/>
          <a:lstStyle/>
          <a:p>
            <a:r>
              <a:rPr lang="en-US" dirty="0" smtClean="0"/>
              <a:t>Why was farming not developed in the New England Colonies?</a:t>
            </a:r>
          </a:p>
          <a:p>
            <a:r>
              <a:rPr lang="en-US" dirty="0" smtClean="0"/>
              <a:t>Read p. 71</a:t>
            </a:r>
          </a:p>
          <a:p>
            <a:r>
              <a:rPr lang="en-US" dirty="0" smtClean="0"/>
              <a:t>How did the geography of the region effect the colonies/colonists?</a:t>
            </a:r>
            <a:endParaRPr lang="en-US" dirty="0"/>
          </a:p>
        </p:txBody>
      </p:sp>
      <p:pic>
        <p:nvPicPr>
          <p:cNvPr id="1026" name="Picture 2" descr="http://t0.gstatic.com/images?q=tbn:ANd9GcTWWFksi0UJ1YNX01E6dM1ujtAqWgMBVWfgHlksSjan4-82qV5WyQ:epilepsyu.com/wp-content/uploads/2014/03/Brainstorming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5791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the geography section of your flipbook.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p. 69-76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chart in flip book as you 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tebol e Copa do Mundo">
  <a:themeElements>
    <a:clrScheme name="Futebol e Copa do Mundo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tebol e Copa do Mun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ebol e Copa do Mun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Cup soccer design template</Template>
  <TotalTime>7980</TotalTime>
  <Words>579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Futebol e Copa do Mundo</vt:lpstr>
      <vt:lpstr> How did location, geographic features, and religion influence the development of the New England colonies?  </vt:lpstr>
      <vt:lpstr>Vocabulary </vt:lpstr>
      <vt:lpstr>Slide 3</vt:lpstr>
      <vt:lpstr>13 Colonies Flip Book</vt:lpstr>
      <vt:lpstr>WUAH 08/19/14</vt:lpstr>
      <vt:lpstr>New England Colonies</vt:lpstr>
      <vt:lpstr>Slide 7</vt:lpstr>
      <vt:lpstr>Geography</vt:lpstr>
      <vt:lpstr>Read p. 69-76</vt:lpstr>
      <vt:lpstr>WUAH 08/20/14</vt:lpstr>
      <vt:lpstr>New England Settled For Religious Freedom !</vt:lpstr>
      <vt:lpstr>Pilgrims-William Bradford </vt:lpstr>
      <vt:lpstr>Slide 13</vt:lpstr>
      <vt:lpstr>The Mayflower Compact November 11, 1620 </vt:lpstr>
      <vt:lpstr>Puritans-John Winthrop </vt:lpstr>
      <vt:lpstr>Puritans</vt:lpstr>
      <vt:lpstr>Dissenters ! ( people who disagreed with the Puritans) </vt:lpstr>
      <vt:lpstr>Thomas Hooker Founds  Connecticut Colony</vt:lpstr>
      <vt:lpstr>Slide 19</vt:lpstr>
      <vt:lpstr>Puritans vs. Pilgrims</vt:lpstr>
      <vt:lpstr>p.107-112</vt:lpstr>
      <vt:lpstr>P712-715</vt:lpstr>
      <vt:lpstr>Slide 23</vt:lpstr>
      <vt:lpstr>Cartoon</vt:lpstr>
      <vt:lpstr>Map</vt:lpstr>
    </vt:vector>
  </TitlesOfParts>
  <Company>Johnson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JCS</dc:creator>
  <cp:lastModifiedBy>JCS</cp:lastModifiedBy>
  <cp:revision>345</cp:revision>
  <dcterms:created xsi:type="dcterms:W3CDTF">2014-08-06T15:07:19Z</dcterms:created>
  <dcterms:modified xsi:type="dcterms:W3CDTF">2014-08-19T20:13:41Z</dcterms:modified>
</cp:coreProperties>
</file>